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33a52fb37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33a52fb37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33b1b25d2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133b1b25d2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Comportement d’une onde électromagnétique à une interface vide/métal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2108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L2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Equation</a:t>
            </a:r>
            <a:r>
              <a:rPr lang="fr"/>
              <a:t> de maxwell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Modèle</a:t>
            </a:r>
            <a:r>
              <a:rPr lang="fr"/>
              <a:t> de drude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Onde dans les plasma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46050" y="152400"/>
            <a:ext cx="6929828" cy="48386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