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aa7ac283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1aa7ac283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1aa7ac2831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1aa7ac2831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1aa7ac283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1aa7ac283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1aa7ac283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1aa7ac283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1aa7ac2b3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1aa7ac2b3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LC 75: </a:t>
            </a:r>
            <a:r>
              <a:rPr lang="fr"/>
              <a:t>Modèle</a:t>
            </a:r>
            <a:r>
              <a:rPr lang="fr"/>
              <a:t> du cristal parfait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Niveau: MPSI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Programme</a:t>
            </a:r>
            <a:endParaRPr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24350" y="533600"/>
            <a:ext cx="5570667" cy="38209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Expérience</a:t>
            </a:r>
            <a:r>
              <a:rPr lang="fr"/>
              <a:t>/ </a:t>
            </a:r>
            <a:r>
              <a:rPr lang="fr"/>
              <a:t>Élément</a:t>
            </a:r>
            <a:r>
              <a:rPr lang="fr"/>
              <a:t> imposé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Modèle</a:t>
            </a:r>
            <a:r>
              <a:rPr lang="fr"/>
              <a:t> moléculaire : CFC , CC , NaCL , Diamant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bien avoir le compacte pour le CFC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Simulation CFC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Mesure de la masse volumique du cuivre </a:t>
            </a:r>
            <a:r>
              <a:rPr lang="fr"/>
              <a:t>grâce</a:t>
            </a:r>
            <a:r>
              <a:rPr lang="fr"/>
              <a:t> au pycnomètre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 (Léa)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File directeur étude du Cuivre présent partout  ATTENTION </a:t>
            </a:r>
            <a:r>
              <a:rPr lang="fr"/>
              <a:t>D'ÊTRE</a:t>
            </a:r>
            <a:r>
              <a:rPr lang="fr"/>
              <a:t> SUPER RIGOUREUX</a:t>
            </a:r>
            <a:endParaRPr/>
          </a:p>
          <a:p>
            <a:pPr indent="-308610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Modèle du cristal parfait à travers de la maille CFC</a:t>
            </a:r>
            <a:endParaRPr/>
          </a:p>
          <a:p>
            <a:pPr indent="-290830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Définitions : (Motif , Réseau , Maille) dessin de maile </a:t>
            </a:r>
            <a:endParaRPr/>
          </a:p>
          <a:p>
            <a:pPr indent="-290830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Maille conventionnelle CFC : (Population, Condition de contacte, Coordinance -&gt; parler du lien avec le type de liaison les Eliaison et les caractère du matériaux (dure, malléable, conducteur,, Masse volumique calculé avec Exp) </a:t>
            </a:r>
            <a:endParaRPr/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Expérience du pycnomètre (si il y a un écart permet de plus d’introduire la second partie les alliages</a:t>
            </a:r>
            <a:endParaRPr/>
          </a:p>
          <a:p>
            <a:pPr indent="-308610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Utilisation du modèle</a:t>
            </a:r>
            <a:endParaRPr/>
          </a:p>
          <a:p>
            <a:pPr indent="-290830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Sites interstitiels: Présentation des espace vide avec le modèle moléculaire (Compacitté, Site octaédrique, Site tétraédrique :  (habitabilité, localisation, et nombre de site))</a:t>
            </a:r>
            <a:endParaRPr/>
          </a:p>
          <a:p>
            <a:pPr indent="-290830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Alliages (Alliage de substitution , Alliage d'insertion) Penser a avoir des exemples et </a:t>
            </a:r>
            <a:endParaRPr/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A partir de là c’est chaud de faire plus</a:t>
            </a:r>
            <a:endParaRPr/>
          </a:p>
          <a:p>
            <a:pPr indent="-290830" lvl="1" marL="914400" rtl="0" algn="l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Cristaux ioniques </a:t>
            </a:r>
            <a:endParaRPr/>
          </a:p>
          <a:p>
            <a:pPr indent="-290830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fr"/>
              <a:t>Cristaux covalents (diamant)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Ouverture sur les défauts qui peuvent être utile par exemple dans les semiconducteurs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Biblio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Exo/Pb Classique de révision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