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1aa7ac283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1aa7ac283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11aa7ac2831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11aa7ac2831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11aa7ac2831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11aa7ac2831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11aa7ac2831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11aa7ac2831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g11aa7ac2b3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Google Shape;83;g11aa7ac2b3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LC73 Equilibre chimique 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Niveau MPSI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Programme</a:t>
            </a:r>
            <a:endParaRPr/>
          </a:p>
        </p:txBody>
      </p:sp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11525" y="147925"/>
            <a:ext cx="5085550" cy="2255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028097" y="2310775"/>
            <a:ext cx="4968975" cy="2763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Expérience</a:t>
            </a:r>
            <a:r>
              <a:rPr lang="fr"/>
              <a:t>/ </a:t>
            </a:r>
            <a:r>
              <a:rPr lang="fr"/>
              <a:t>Élément</a:t>
            </a:r>
            <a:r>
              <a:rPr lang="fr"/>
              <a:t> imposé</a:t>
            </a:r>
            <a:endParaRPr/>
          </a:p>
        </p:txBody>
      </p:sp>
      <p:sp>
        <p:nvSpPr>
          <p:cNvPr id="68" name="Google Shape;68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fr"/>
              <a:t>Mesure du pKa de l’acide acétique par conductimétrie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Plan</a:t>
            </a:r>
            <a:endParaRPr/>
          </a:p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fr"/>
              <a:t>Constante thermodynamique d’équilibre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fr"/>
              <a:t>Définition : 1) Notion d’activité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fr"/>
              <a:t>Constante d’équilibre : 1) Def de K 2) exemple synthèse ammoniac avec P 3) commentaire K=f(T) / K sans dim / K’=K^-1 dans le sens indirect / K ne pa d’info sur la cinétique 4) comment déterminer K ? exemple de l’acide acétique avec Ke et Ka 5) Quotient de réaction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fr"/>
              <a:t>Synthèse de l'ammoniac : 1) Tableau d’avancement de la synthèse 2) evolution avec Q&lt;K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fr"/>
              <a:t>Détermination </a:t>
            </a:r>
            <a:r>
              <a:rPr lang="fr"/>
              <a:t>expérimentale</a:t>
            </a:r>
            <a:r>
              <a:rPr lang="fr"/>
              <a:t> constante d’équilibre et évolution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AutoNum type="arabicPeriod"/>
            </a:pPr>
            <a:r>
              <a:rPr lang="fr"/>
              <a:t>Détermination du pKa : </a:t>
            </a:r>
            <a:r>
              <a:rPr lang="fr"/>
              <a:t>de l'acide</a:t>
            </a:r>
            <a:r>
              <a:rPr lang="fr"/>
              <a:t> acétique 1) Conductimétrique avec loi de </a:t>
            </a:r>
            <a:r>
              <a:rPr lang="fr"/>
              <a:t>Kohlrausch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fr"/>
              <a:t>Beaucoups trop longue passer pas mal de def sur slide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Biblio</a:t>
            </a:r>
            <a:endParaRPr/>
          </a:p>
        </p:txBody>
      </p:sp>
      <p:sp>
        <p:nvSpPr>
          <p:cNvPr id="80" name="Google Shape;80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fr"/>
              <a:t>Exo/Pb Classique de révision</a:t>
            </a:r>
            <a:endParaRPr/>
          </a:p>
        </p:txBody>
      </p:sp>
      <p:sp>
        <p:nvSpPr>
          <p:cNvPr id="86" name="Google Shape;86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