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55C3485-14B9-48BB-AD41-9E146DB7DD4A}">
  <a:tblStyle styleId="{955C3485-14B9-48BB-AD41-9E146DB7DD4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2119e6ef51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2119e6ef51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ab97e6779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ab97e6779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LC68 Titrages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MPSI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2714" y="0"/>
            <a:ext cx="541128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3788325" y="1447575"/>
            <a:ext cx="5277000" cy="27000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459750" y="161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{955C3485-14B9-48BB-AD41-9E146DB7DD4A}</a:tableStyleId>
              </a:tblPr>
              <a:tblGrid>
                <a:gridCol w="3590400"/>
                <a:gridCol w="4396475"/>
              </a:tblGrid>
              <a:tr h="1319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Mettre en oeuvre une réaction acide-base et une réaction de précipitation pour réaliser une analyse quantitative en solution aqueuse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/>
                        <a:t>dépend de ce qu’on veut montrer dans la leçon : </a:t>
                      </a:r>
                      <a:endParaRPr sz="1000"/>
                    </a:p>
                    <a:p>
                      <a:pPr indent="-2921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Char char="●"/>
                      </a:pPr>
                      <a:r>
                        <a:rPr lang="fr" sz="1000"/>
                        <a:t>calcul de pKa ou mise en évidence de diastéréoisomères : titrage acide maléïque et acide fumarique</a:t>
                      </a:r>
                      <a:endParaRPr sz="1000"/>
                    </a:p>
                    <a:p>
                      <a:pPr indent="-2921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Char char="●"/>
                      </a:pPr>
                      <a:r>
                        <a:rPr lang="fr" sz="1000"/>
                        <a:t>titrage polyacide : titrage de l’acide citrique : possibilité de faire du colorimétrique, un seul saut de pH</a:t>
                      </a:r>
                      <a:endParaRPr sz="1000"/>
                    </a:p>
                    <a:p>
                      <a:pPr indent="-2921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Char char="●"/>
                      </a:pPr>
                      <a:r>
                        <a:rPr lang="fr" sz="1000"/>
                        <a:t>titrage polyacide avec plusieurs sauts de pH : H3PO4 dans le coca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9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Mettre en oeuvre une réaction d’oxydo-réduction pour réaliser une analyse quantitative en solution aqueuse.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méthode de Winkler, mais peut être un peu trop compliqué, en tout cas bien détailler l’explication, les diagrammes potentiel pH sont au programme en MPSI, le prendre en prérequis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1 (Brian)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18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File rouge : l’eau est telle potable ? titrage de l’O2 par la méthode de Winkler pour </a:t>
            </a:r>
            <a:r>
              <a:rPr lang="fr"/>
              <a:t>connaître</a:t>
            </a:r>
            <a:r>
              <a:rPr lang="fr"/>
              <a:t> la concentration en </a:t>
            </a:r>
            <a:r>
              <a:rPr lang="fr"/>
              <a:t>micro organisme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Principe ( à ne pas faire car perd trop de temps)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Condition </a:t>
            </a:r>
            <a:r>
              <a:rPr lang="fr"/>
              <a:t>nécessaire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Mesure d’un concentration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réaction</a:t>
            </a:r>
            <a:r>
              <a:rPr lang="fr"/>
              <a:t> de titrage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2 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35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Si rédox élément imposé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I) Titrages rédox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Principe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Suivi colorimétrique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Iodométrie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Application : méthode de Winkler (ou 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II) Titrages par précipitation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Principe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Colorimétrie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Conductimétrie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(ouverture : pH)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4550525" y="1185975"/>
            <a:ext cx="35040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Si acide base élément imposé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I) Titrages acido-basiques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Titrage d’un acide fort par une base forte (retrouver les courbes de pH-métrie et conductimétrie)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Titrage d’un acide faible par une base forte (retrouver les courbes de pH-métrie et conductimétrie)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Les indicateurs colorés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Application : titrage de l’acide maléique et de l’acide fumarique par de la soude</a:t>
            </a:r>
            <a:endParaRPr sz="1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II) Titrage par précipitation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Principe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Colorimétrie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arenR"/>
            </a:pPr>
            <a:r>
              <a:rPr lang="fr" sz="1200"/>
              <a:t>Conductimétrie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3 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35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Si rédox élément imposé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I) Différents types de titrages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Direct, indirect, simultanés.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Colorimétrique, visuel.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Appareil de mesure (pHmètre,...)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II) Application à la méthode de Winkler.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Principe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Protocole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Incertitude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(ouverture : pH)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6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Winkler : cf protocoles sur Zotero, pas mal détaillés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cours de Marie Masson pour les titrages acido basiques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titrage de l’acide fumarique et maléique dans le cours de Masson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titrage H3PO4 dans le coca : physagreg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