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afeb21c4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afeb21c4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afeb21c4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afeb21c4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afeb21c4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afeb21c4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Structure des entités chimiques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 : MPSI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Prérequis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notions d’éléments chimiques, entités chimiques et espèce chimique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établissement de la configuration électronique d’un atome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Principe d’exclusion de Pauli, règle de Hund, règle de Klechkowski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orbitale atomique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électron de coeur, électron de valence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numéro atomique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354325"/>
            <a:ext cx="8520600" cy="42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intro : sodium pourquoi pas de sodium à l’état pur sur terre 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I) Classification périodique des éléments</a:t>
            </a:r>
            <a:endParaRPr/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Structure du tableau périodique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Blocs et structure électronique 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Présentation de quelques familles 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	-&gt; expérience sodium dans l’eau + phénolphtaléine (montrer le caractére réducteur des alcalins)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II) Association d’atomes, formalisme de Lewis</a:t>
            </a:r>
            <a:endParaRPr/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Schéma de Lewis d’un atome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Liaison covalente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Formalisme de Lewis des molécules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fr"/>
              <a:t>III) Electronégativité</a:t>
            </a:r>
            <a:endParaRPr/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Définition</a:t>
            </a:r>
            <a:endParaRPr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arenR"/>
            </a:pPr>
            <a:r>
              <a:rPr lang="fr"/>
              <a:t>Illustration au sein de quelques familles chimiques (-&gt; expérience dibrome et diiode dans le cyclohexane)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Questions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Discussion sur les limites du modèle de Lewis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/>
              <a:t>Discussion sur les orbitales moléculaires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