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a7a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a7a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aa7ac28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aa7ac28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aa7ac28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aa7ac28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aa7a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aa7a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1aa7ac2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1aa7ac2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44346e85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244346e85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LC65 : </a:t>
            </a:r>
            <a:r>
              <a:rPr lang="fr"/>
              <a:t> Évolution temporelle d’un système chimique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Niveau: MPSI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544100" y="1437325"/>
            <a:ext cx="27924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MPSI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Prérequis: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r"/>
              <a:t>avancement coefficient </a:t>
            </a:r>
            <a:r>
              <a:rPr lang="fr"/>
              <a:t>stoechiométrique</a:t>
            </a:r>
            <a:r>
              <a:rPr lang="fr"/>
              <a:t> algébrique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r"/>
              <a:t>C</a:t>
            </a:r>
            <a:r>
              <a:rPr lang="fr"/>
              <a:t>onductimétrie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r"/>
              <a:t>equation </a:t>
            </a:r>
            <a:r>
              <a:rPr lang="fr"/>
              <a:t>différentiel</a:t>
            </a:r>
            <a:r>
              <a:rPr lang="fr"/>
              <a:t> d’ordre 1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r"/>
              <a:t>nomenclature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8514" y="494125"/>
            <a:ext cx="5575487" cy="116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68525" y="1769600"/>
            <a:ext cx="5575476" cy="31119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Expérience</a:t>
            </a:r>
            <a:r>
              <a:rPr lang="fr"/>
              <a:t>/ </a:t>
            </a:r>
            <a:r>
              <a:rPr lang="fr"/>
              <a:t>Élément</a:t>
            </a:r>
            <a:r>
              <a:rPr lang="fr"/>
              <a:t> imposé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chemeClr val="dk1"/>
                </a:solidFill>
              </a:rPr>
              <a:t>Elément imposé : Déterminer une énergie d’activation (arrhénis = condctimétrie)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/>
              <a:t>Le Blanchard : Manip synthe solvolyse du chlorure du therio butyle 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1519425" y="195615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(baptiste)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Qu’est-ce que la cinétique chimique ?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Cadre de l’étude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Méthodes de suivi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Vitesse de réaction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Influence de la température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Loi d'Arrhénius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Détermination d’une énergie d’activation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Influence de la </a:t>
            </a:r>
            <a:r>
              <a:rPr lang="fr"/>
              <a:t>concentration</a:t>
            </a:r>
            <a:r>
              <a:rPr lang="fr"/>
              <a:t> des réactif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Notion d’ordre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temps de demi-réaction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détermination d’un ordre global, méthodes des proportion </a:t>
            </a:r>
            <a:r>
              <a:rPr lang="fr"/>
              <a:t>stoechiométriques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Détermination d’un ordre partiel, </a:t>
            </a:r>
            <a:r>
              <a:rPr lang="fr"/>
              <a:t>méthode</a:t>
            </a:r>
            <a:r>
              <a:rPr lang="fr"/>
              <a:t> de la </a:t>
            </a:r>
            <a:r>
              <a:rPr lang="fr"/>
              <a:t>dégénérescence</a:t>
            </a:r>
            <a:r>
              <a:rPr lang="fr"/>
              <a:t> de </a:t>
            </a:r>
            <a:r>
              <a:rPr lang="fr"/>
              <a:t>l'ordre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pas fini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/>
              <a:t>Le Blanchard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Question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SN1 SN2 diagramme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Peut t’on prendre les concentration pour un gaz 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Approximation</a:t>
            </a:r>
            <a:r>
              <a:rPr lang="fr"/>
              <a:t> des état quasi </a:t>
            </a:r>
            <a:r>
              <a:rPr lang="fr"/>
              <a:t>stationnaire 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Mécanisme séquence ouvert/ fermé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