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6" autoAdjust="0"/>
    <p:restoredTop sz="94660"/>
  </p:normalViewPr>
  <p:slideViewPr>
    <p:cSldViewPr snapToGrid="0">
      <p:cViewPr>
        <p:scale>
          <a:sx n="132" d="100"/>
          <a:sy n="132" d="100"/>
        </p:scale>
        <p:origin x="-8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DFEA93-AB23-4269-9A1D-5A4BA0778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26E1A0-A7BC-4A9A-9069-668D07D95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0D5C5B-8DA1-4821-8129-0A06E821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000D14-D560-4F8E-B6DB-CF2FE79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CCFDDA-25A8-4CF8-87C7-FFA1F8C6D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25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E2D24-7AB6-451F-9C38-F25DBD93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81185F-368E-48E4-8B3F-7C0228FFA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888C2D-A33F-4608-B6F7-1992A1A8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B17EC2-B1A4-4790-9A63-183C98F52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CF04F0-2827-401B-BAA1-AB0A56436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93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DF8C6A9-3B30-4C1C-8F67-C429C6A72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B982C2-7488-42BD-BBAD-21960C924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E2AE55-0E6B-4ADB-8419-38DE1111C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8F8EE1-68FE-49F8-9ECD-081B7885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A2473A-6682-45DC-8B1D-0F199E9BA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2A7F5C-C343-4E0E-8D20-AFDEC127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7A09D9-0F47-446E-8B29-5A4A50EC1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2EF97E-7B5F-4058-B924-F74A8605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E9E8CB-FB2F-45B0-8D01-B9F3BF98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1A5DA3-FC3E-4C41-8C47-47AF2DF5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6C02E-44AE-4606-B6CD-91C4884B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8D067D-F159-4094-897C-C51D6E213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760A74-CFF0-41F1-AA05-D719F758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4AD6D1-43C0-4A1B-AB20-887AD82A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56537-EF8B-4E72-9D2E-1C393A5F0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1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5C5CD-327B-4C40-9DD8-8226D3873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415BDD-3558-4335-9BA0-4F247E522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C2FE10-5849-4CE9-9678-B50D7F50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6F02BC-0026-45B2-9E62-F00A4B0E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DF7228-417D-4720-91BF-36EF7E90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FF8779-664C-47AA-AE05-5853AF5B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39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E5C83-49D6-42D1-99E3-B399BE964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3F6441-84E2-475C-9326-0D4D2895B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AC92FD-3F94-4AE6-9DDC-28FB04E3F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0818EB4-9B5D-4C00-A2CA-5A59BF4CB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1F93AE6-5748-4942-B851-B4A0CC131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E3A402-DD7C-46A5-8D1E-C0A7E027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4F58756-D3A3-4870-B45A-33D15B4F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98E344-315C-4F02-BE9F-E5175C26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80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ACE9D-6695-4908-B56D-9D1425D1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93F4EB-D553-43F9-92B6-DCCE6FC3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551F7C-B7DA-4BB4-938E-C9FC787D8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720C64-3E6E-4A57-A90E-5435216ED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20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480EB6-0411-445C-BB97-50C7D7993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876F40-8873-490B-A9EC-4A19D2F8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CA3E3F6-ECF1-4BAE-863B-A71540A0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29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EE4C2-DDA5-4AED-BBAA-31021FDD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78ECBD-DA16-4D4E-B2E2-744528B3B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20ED69-02AE-4DD6-A174-97117E6C1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D681E6-74D1-42E8-B27E-74BC55DE4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593345-845B-49F9-AB2C-FF7F231E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5CED2A-FDB2-48BD-96DE-FFDDA0E87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BD485F-CC8B-4BFD-8FED-FDBDEA06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A0F03A-452E-4947-9149-49F73B652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54CAF1-9A9A-4A63-9E1C-46A45A600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2E1B12-7B66-4240-88A3-318A5B9D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786140-B9DC-4A2E-8EEE-57099FB4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5F91F9-B197-461A-81E5-08310E3A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54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947508-C69C-44FA-9F93-D5FD4B63E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66D803-7CEE-4BC3-AA61-DF1D53CB0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636D40-0802-4912-B1BC-456785E86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EA4F-D30E-49A1-B8FA-F4F1379272A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ADDD08-C54F-4713-B502-ACFF02F9C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820265-92B7-4B82-8540-64CF752F5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71D11-BFBD-492A-8C52-B7916216D4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4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7.png"/><Relationship Id="rId7" Type="http://schemas.openxmlformats.org/officeDocument/2006/relationships/image" Target="../media/image73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26" Type="http://schemas.openxmlformats.org/officeDocument/2006/relationships/image" Target="../media/image57.png"/><Relationship Id="rId3" Type="http://schemas.openxmlformats.org/officeDocument/2006/relationships/image" Target="../media/image34.png"/><Relationship Id="rId21" Type="http://schemas.openxmlformats.org/officeDocument/2006/relationships/image" Target="../media/image52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5" Type="http://schemas.openxmlformats.org/officeDocument/2006/relationships/image" Target="../media/image56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24" Type="http://schemas.openxmlformats.org/officeDocument/2006/relationships/image" Target="../media/image55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23" Type="http://schemas.openxmlformats.org/officeDocument/2006/relationships/image" Target="../media/image54.png"/><Relationship Id="rId28" Type="http://schemas.openxmlformats.org/officeDocument/2006/relationships/image" Target="../media/image59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Relationship Id="rId22" Type="http://schemas.openxmlformats.org/officeDocument/2006/relationships/image" Target="../media/image53.png"/><Relationship Id="rId27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LC Piles et accumulateurs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AA5E52-96C2-4D94-8C33-B8C47B3A80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fr-FR" dirty="0"/>
              <a:t>Niveau: MP </a:t>
            </a:r>
          </a:p>
          <a:p>
            <a:pPr algn="l"/>
            <a:r>
              <a:rPr lang="fr-FR" dirty="0"/>
              <a:t>Prérequis: </a:t>
            </a:r>
          </a:p>
          <a:p>
            <a:pPr algn="l"/>
            <a:r>
              <a:rPr lang="fr-FR" dirty="0"/>
              <a:t>Diagramme i=f(E) </a:t>
            </a:r>
          </a:p>
          <a:p>
            <a:pPr algn="l"/>
            <a:r>
              <a:rPr lang="fr-FR" dirty="0"/>
              <a:t>Thermochimie (1</a:t>
            </a:r>
            <a:r>
              <a:rPr lang="fr-FR" baseline="30000" dirty="0"/>
              <a:t>er</a:t>
            </a:r>
            <a:r>
              <a:rPr lang="fr-FR" dirty="0"/>
              <a:t> principe, 2</a:t>
            </a:r>
            <a:r>
              <a:rPr lang="fr-FR" baseline="30000" dirty="0"/>
              <a:t>e</a:t>
            </a:r>
            <a:r>
              <a:rPr lang="fr-FR" dirty="0"/>
              <a:t> principe, grandeurs de réactions)</a:t>
            </a:r>
          </a:p>
          <a:p>
            <a:pPr algn="l"/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558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6AA767-DB57-739D-76FA-2A21218DA638}"/>
              </a:ext>
            </a:extLst>
          </p:cNvPr>
          <p:cNvSpPr/>
          <p:nvPr/>
        </p:nvSpPr>
        <p:spPr>
          <a:xfrm>
            <a:off x="0" y="0"/>
            <a:ext cx="12192000" cy="11582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40F857-920B-B514-645E-F55992C1DB9E}"/>
              </a:ext>
            </a:extLst>
          </p:cNvPr>
          <p:cNvSpPr txBox="1"/>
          <p:nvPr/>
        </p:nvSpPr>
        <p:spPr>
          <a:xfrm>
            <a:off x="3678554" y="202437"/>
            <a:ext cx="6436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Accumulateur au plomb     </a:t>
            </a:r>
          </a:p>
          <a:p>
            <a:endParaRPr lang="fr-FR" sz="4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006EFED-081E-08A0-164E-EC53AE3803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5" r="29203" b="7099"/>
          <a:stretch/>
        </p:blipFill>
        <p:spPr>
          <a:xfrm>
            <a:off x="4610914" y="1237432"/>
            <a:ext cx="4406951" cy="4107000"/>
          </a:xfrm>
          <a:prstGeom prst="rect">
            <a:avLst/>
          </a:prstGeom>
        </p:spPr>
      </p:pic>
      <p:grpSp>
        <p:nvGrpSpPr>
          <p:cNvPr id="50" name="Groupe 49">
            <a:extLst>
              <a:ext uri="{FF2B5EF4-FFF2-40B4-BE49-F238E27FC236}">
                <a16:creationId xmlns:a16="http://schemas.microsoft.com/office/drawing/2014/main" id="{3AB1F49F-382E-D646-C017-EBEF81EAC1F4}"/>
              </a:ext>
            </a:extLst>
          </p:cNvPr>
          <p:cNvGrpSpPr/>
          <p:nvPr/>
        </p:nvGrpSpPr>
        <p:grpSpPr>
          <a:xfrm>
            <a:off x="192451" y="3924385"/>
            <a:ext cx="4225970" cy="369332"/>
            <a:chOff x="650060" y="5538807"/>
            <a:chExt cx="4311685" cy="369332"/>
          </a:xfrm>
        </p:grpSpPr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B7F1FF8A-B57F-60E1-4070-2D5A6863F66A}"/>
                </a:ext>
              </a:extLst>
            </p:cNvPr>
            <p:cNvGrpSpPr/>
            <p:nvPr/>
          </p:nvGrpSpPr>
          <p:grpSpPr>
            <a:xfrm>
              <a:off x="650060" y="5598597"/>
              <a:ext cx="4311685" cy="276831"/>
              <a:chOff x="5884417" y="6055475"/>
              <a:chExt cx="4311685" cy="276831"/>
            </a:xfrm>
          </p:grpSpPr>
          <p:grpSp>
            <p:nvGrpSpPr>
              <p:cNvPr id="35" name="Groupe 34">
                <a:extLst>
                  <a:ext uri="{FF2B5EF4-FFF2-40B4-BE49-F238E27FC236}">
                    <a16:creationId xmlns:a16="http://schemas.microsoft.com/office/drawing/2014/main" id="{3BE1A5B9-4F69-FBF3-8133-46D18A405C5E}"/>
                  </a:ext>
                </a:extLst>
              </p:cNvPr>
              <p:cNvGrpSpPr/>
              <p:nvPr/>
            </p:nvGrpSpPr>
            <p:grpSpPr>
              <a:xfrm>
                <a:off x="5884417" y="6055475"/>
                <a:ext cx="4311685" cy="276831"/>
                <a:chOff x="4986107" y="5518233"/>
                <a:chExt cx="4639388" cy="308437"/>
              </a:xfrm>
            </p:grpSpPr>
            <p:pic>
              <p:nvPicPr>
                <p:cNvPr id="30" name="Image 29">
                  <a:extLst>
                    <a:ext uri="{FF2B5EF4-FFF2-40B4-BE49-F238E27FC236}">
                      <a16:creationId xmlns:a16="http://schemas.microsoft.com/office/drawing/2014/main" id="{03EC7AFD-0020-D257-1ECA-4ADA7038B3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776134" y="5518233"/>
                  <a:ext cx="2849361" cy="304815"/>
                </a:xfrm>
                <a:prstGeom prst="rect">
                  <a:avLst/>
                </a:prstGeom>
              </p:spPr>
            </p:pic>
            <p:pic>
              <p:nvPicPr>
                <p:cNvPr id="34" name="Image 33">
                  <a:extLst>
                    <a:ext uri="{FF2B5EF4-FFF2-40B4-BE49-F238E27FC236}">
                      <a16:creationId xmlns:a16="http://schemas.microsoft.com/office/drawing/2014/main" id="{5574FC6B-BD70-79A8-FC67-DAB8A49370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986107" y="5521855"/>
                  <a:ext cx="1581231" cy="304815"/>
                </a:xfrm>
                <a:prstGeom prst="rect">
                  <a:avLst/>
                </a:prstGeom>
              </p:spPr>
            </p:pic>
          </p:grp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1DB36866-03ED-1B52-AEEC-C8239C087E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52336" y="6073775"/>
                <a:ext cx="4967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C3368212-651E-95B2-BCA3-0F721B6198D5}"/>
                </a:ext>
              </a:extLst>
            </p:cNvPr>
            <p:cNvSpPr txBox="1"/>
            <p:nvPr/>
          </p:nvSpPr>
          <p:spPr>
            <a:xfrm>
              <a:off x="2078194" y="5538807"/>
              <a:ext cx="6947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=</a:t>
              </a:r>
            </a:p>
          </p:txBody>
        </p:sp>
      </p:grpSp>
      <p:sp>
        <p:nvSpPr>
          <p:cNvPr id="55" name="ZoneTexte 54">
            <a:extLst>
              <a:ext uri="{FF2B5EF4-FFF2-40B4-BE49-F238E27FC236}">
                <a16:creationId xmlns:a16="http://schemas.microsoft.com/office/drawing/2014/main" id="{E773B4A8-8550-D47C-A19E-FA897C5717C0}"/>
              </a:ext>
            </a:extLst>
          </p:cNvPr>
          <p:cNvSpPr txBox="1"/>
          <p:nvPr/>
        </p:nvSpPr>
        <p:spPr>
          <a:xfrm>
            <a:off x="348324" y="3398728"/>
            <a:ext cx="294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l’anode on a: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99CD09F-08AC-9714-4CE2-40E604F3549B}"/>
              </a:ext>
            </a:extLst>
          </p:cNvPr>
          <p:cNvSpPr txBox="1"/>
          <p:nvPr/>
        </p:nvSpPr>
        <p:spPr>
          <a:xfrm>
            <a:off x="9235252" y="3423708"/>
            <a:ext cx="294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la cathode on a: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88801BF-D768-9D02-900A-2E01ECF0988E}"/>
              </a:ext>
            </a:extLst>
          </p:cNvPr>
          <p:cNvSpPr txBox="1"/>
          <p:nvPr/>
        </p:nvSpPr>
        <p:spPr>
          <a:xfrm>
            <a:off x="885523" y="5631355"/>
            <a:ext cx="401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L’équation bilan en décharge est: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DC5B5866-4B35-65A1-BF16-3545CCBE100B}"/>
              </a:ext>
            </a:extLst>
          </p:cNvPr>
          <p:cNvGrpSpPr/>
          <p:nvPr/>
        </p:nvGrpSpPr>
        <p:grpSpPr>
          <a:xfrm>
            <a:off x="4084050" y="6010140"/>
            <a:ext cx="4158114" cy="751972"/>
            <a:chOff x="4109987" y="6000687"/>
            <a:chExt cx="4158114" cy="751972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FCEFAD7F-27E4-2869-D674-5058758C56C4}"/>
                </a:ext>
              </a:extLst>
            </p:cNvPr>
            <p:cNvGrpSpPr/>
            <p:nvPr/>
          </p:nvGrpSpPr>
          <p:grpSpPr>
            <a:xfrm>
              <a:off x="4176637" y="6204410"/>
              <a:ext cx="3847647" cy="369332"/>
              <a:chOff x="4008325" y="6246420"/>
              <a:chExt cx="3847647" cy="369332"/>
            </a:xfrm>
          </p:grpSpPr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740F37EC-75D9-973D-22B9-163CFB91D7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92116" y="6248779"/>
                <a:ext cx="2063856" cy="323867"/>
              </a:xfrm>
              <a:prstGeom prst="rect">
                <a:avLst/>
              </a:prstGeom>
            </p:spPr>
          </p:pic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017C093D-8374-8845-860F-E657E6BA14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08325" y="6299337"/>
                <a:ext cx="1587582" cy="273064"/>
              </a:xfrm>
              <a:prstGeom prst="rect">
                <a:avLst/>
              </a:prstGeom>
            </p:spPr>
          </p:pic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2A4E040D-A523-D438-20B8-2E4B8D67793C}"/>
                  </a:ext>
                </a:extLst>
              </p:cNvPr>
              <p:cNvSpPr txBox="1"/>
              <p:nvPr/>
            </p:nvSpPr>
            <p:spPr>
              <a:xfrm>
                <a:off x="5534470" y="6246420"/>
                <a:ext cx="6947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=</a:t>
                </a:r>
              </a:p>
            </p:txBody>
          </p: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E0616D9-DB50-5BF6-2102-FCCE8C0BEBEF}"/>
                </a:ext>
              </a:extLst>
            </p:cNvPr>
            <p:cNvSpPr/>
            <p:nvPr/>
          </p:nvSpPr>
          <p:spPr>
            <a:xfrm>
              <a:off x="4109987" y="6000687"/>
              <a:ext cx="4158114" cy="751972"/>
            </a:xfrm>
            <a:prstGeom prst="rect">
              <a:avLst/>
            </a:prstGeom>
            <a:noFill/>
            <a:ln w="444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4D45FBF6-BE1A-1124-F0AF-E9B98906E69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357014" y="6257327"/>
              <a:ext cx="685508" cy="253073"/>
            </a:xfrm>
            <a:prstGeom prst="rect">
              <a:avLst/>
            </a:prstGeom>
          </p:spPr>
        </p:pic>
      </p:grp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B6331037-699E-CD4C-4052-6F044D4018CD}"/>
              </a:ext>
            </a:extLst>
          </p:cNvPr>
          <p:cNvCxnSpPr/>
          <p:nvPr/>
        </p:nvCxnSpPr>
        <p:spPr>
          <a:xfrm>
            <a:off x="936255" y="6000687"/>
            <a:ext cx="3013583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0E5CD87-C5BF-1C0F-4EAB-F31C9DED911F}"/>
              </a:ext>
            </a:extLst>
          </p:cNvPr>
          <p:cNvSpPr/>
          <p:nvPr/>
        </p:nvSpPr>
        <p:spPr>
          <a:xfrm>
            <a:off x="5581760" y="2613022"/>
            <a:ext cx="112184" cy="107950"/>
          </a:xfrm>
          <a:prstGeom prst="rect">
            <a:avLst/>
          </a:prstGeom>
          <a:solidFill>
            <a:srgbClr val="C5E7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2C7F1EA-2798-564D-8C7D-C7D2CF77B1F5}"/>
              </a:ext>
            </a:extLst>
          </p:cNvPr>
          <p:cNvSpPr/>
          <p:nvPr/>
        </p:nvSpPr>
        <p:spPr>
          <a:xfrm>
            <a:off x="7912100" y="2564342"/>
            <a:ext cx="112184" cy="107950"/>
          </a:xfrm>
          <a:prstGeom prst="rect">
            <a:avLst/>
          </a:prstGeom>
          <a:solidFill>
            <a:srgbClr val="C5E7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5B8FEC-ABDE-12AF-CA3E-0644B8999F6D}"/>
              </a:ext>
            </a:extLst>
          </p:cNvPr>
          <p:cNvSpPr/>
          <p:nvPr/>
        </p:nvSpPr>
        <p:spPr>
          <a:xfrm>
            <a:off x="7907867" y="3365500"/>
            <a:ext cx="129116" cy="116417"/>
          </a:xfrm>
          <a:prstGeom prst="rect">
            <a:avLst/>
          </a:prstGeom>
          <a:solidFill>
            <a:srgbClr val="AB9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1E0C423-69AE-7C19-B4F5-812B62B76EB6}"/>
              </a:ext>
            </a:extLst>
          </p:cNvPr>
          <p:cNvSpPr/>
          <p:nvPr/>
        </p:nvSpPr>
        <p:spPr>
          <a:xfrm>
            <a:off x="5585883" y="4010925"/>
            <a:ext cx="129116" cy="116417"/>
          </a:xfrm>
          <a:prstGeom prst="rect">
            <a:avLst/>
          </a:prstGeom>
          <a:solidFill>
            <a:srgbClr val="AB9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CB73E2F-C5F3-D87B-D357-7578BCE4C780}"/>
              </a:ext>
            </a:extLst>
          </p:cNvPr>
          <p:cNvCxnSpPr>
            <a:cxnSpLocks/>
          </p:cNvCxnSpPr>
          <p:nvPr/>
        </p:nvCxnSpPr>
        <p:spPr>
          <a:xfrm flipH="1">
            <a:off x="5547180" y="4007946"/>
            <a:ext cx="61987" cy="9295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C3389CF8-B7A1-050E-9FF4-5B9FD6B1B432}"/>
              </a:ext>
            </a:extLst>
          </p:cNvPr>
          <p:cNvSpPr/>
          <p:nvPr/>
        </p:nvSpPr>
        <p:spPr>
          <a:xfrm>
            <a:off x="5570509" y="2549364"/>
            <a:ext cx="165555" cy="175765"/>
          </a:xfrm>
          <a:prstGeom prst="triangle">
            <a:avLst/>
          </a:prstGeom>
          <a:solidFill>
            <a:srgbClr val="E8B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Triangle isocèle 40">
            <a:extLst>
              <a:ext uri="{FF2B5EF4-FFF2-40B4-BE49-F238E27FC236}">
                <a16:creationId xmlns:a16="http://schemas.microsoft.com/office/drawing/2014/main" id="{DDCA1ED8-4A19-384C-B8DB-C623C047571B}"/>
              </a:ext>
            </a:extLst>
          </p:cNvPr>
          <p:cNvSpPr/>
          <p:nvPr/>
        </p:nvSpPr>
        <p:spPr>
          <a:xfrm rot="10800000">
            <a:off x="7885414" y="2549365"/>
            <a:ext cx="165555" cy="175765"/>
          </a:xfrm>
          <a:prstGeom prst="triangle">
            <a:avLst/>
          </a:prstGeom>
          <a:solidFill>
            <a:srgbClr val="E8B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isocèle 41">
            <a:extLst>
              <a:ext uri="{FF2B5EF4-FFF2-40B4-BE49-F238E27FC236}">
                <a16:creationId xmlns:a16="http://schemas.microsoft.com/office/drawing/2014/main" id="{9CBD450E-5504-13FF-82F3-57E99F69AD38}"/>
              </a:ext>
            </a:extLst>
          </p:cNvPr>
          <p:cNvSpPr/>
          <p:nvPr/>
        </p:nvSpPr>
        <p:spPr>
          <a:xfrm rot="5194717">
            <a:off x="6713905" y="1861863"/>
            <a:ext cx="165555" cy="175765"/>
          </a:xfrm>
          <a:prstGeom prst="triangle">
            <a:avLst/>
          </a:prstGeom>
          <a:solidFill>
            <a:srgbClr val="E8B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A2D2DB-C497-89C6-7554-840FEC8BFFB4}"/>
              </a:ext>
            </a:extLst>
          </p:cNvPr>
          <p:cNvSpPr/>
          <p:nvPr/>
        </p:nvSpPr>
        <p:spPr>
          <a:xfrm>
            <a:off x="6704016" y="1360677"/>
            <a:ext cx="412217" cy="882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3D5998F-061C-471C-284F-A8B26CC83435}"/>
              </a:ext>
            </a:extLst>
          </p:cNvPr>
          <p:cNvCxnSpPr>
            <a:cxnSpLocks/>
          </p:cNvCxnSpPr>
          <p:nvPr/>
        </p:nvCxnSpPr>
        <p:spPr>
          <a:xfrm>
            <a:off x="6703923" y="1689100"/>
            <a:ext cx="0" cy="458588"/>
          </a:xfrm>
          <a:prstGeom prst="line">
            <a:avLst/>
          </a:prstGeom>
          <a:ln w="34925">
            <a:solidFill>
              <a:srgbClr val="FACA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2B056D44-52EA-3528-76C9-106E4EAB9239}"/>
              </a:ext>
            </a:extLst>
          </p:cNvPr>
          <p:cNvCxnSpPr>
            <a:cxnSpLocks/>
          </p:cNvCxnSpPr>
          <p:nvPr/>
        </p:nvCxnSpPr>
        <p:spPr>
          <a:xfrm>
            <a:off x="7116233" y="1832020"/>
            <a:ext cx="0" cy="235449"/>
          </a:xfrm>
          <a:prstGeom prst="line">
            <a:avLst/>
          </a:prstGeom>
          <a:ln w="34925">
            <a:solidFill>
              <a:srgbClr val="FACA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BEF64418-8F9B-00CF-2A82-61BEC42FA40A}"/>
              </a:ext>
            </a:extLst>
          </p:cNvPr>
          <p:cNvSpPr/>
          <p:nvPr/>
        </p:nvSpPr>
        <p:spPr>
          <a:xfrm>
            <a:off x="4922338" y="1894724"/>
            <a:ext cx="564609" cy="431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16C5DB0-5E3F-CDDA-4A0E-10FDF33B6A46}"/>
              </a:ext>
            </a:extLst>
          </p:cNvPr>
          <p:cNvSpPr/>
          <p:nvPr/>
        </p:nvSpPr>
        <p:spPr>
          <a:xfrm>
            <a:off x="8106418" y="1968215"/>
            <a:ext cx="564609" cy="431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4" name="Connecteur droit 63">
            <a:extLst>
              <a:ext uri="{FF2B5EF4-FFF2-40B4-BE49-F238E27FC236}">
                <a16:creationId xmlns:a16="http://schemas.microsoft.com/office/drawing/2014/main" id="{1BA56D81-175B-0BFD-FAA4-29CC76814CEC}"/>
              </a:ext>
            </a:extLst>
          </p:cNvPr>
          <p:cNvCxnSpPr>
            <a:cxnSpLocks/>
          </p:cNvCxnSpPr>
          <p:nvPr/>
        </p:nvCxnSpPr>
        <p:spPr>
          <a:xfrm flipH="1">
            <a:off x="7194635" y="1657849"/>
            <a:ext cx="86698" cy="0"/>
          </a:xfrm>
          <a:prstGeom prst="line">
            <a:avLst/>
          </a:prstGeom>
          <a:ln w="34925">
            <a:solidFill>
              <a:srgbClr val="FACA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43E832D1-850A-A1B1-12D7-3DB77C230021}"/>
              </a:ext>
            </a:extLst>
          </p:cNvPr>
          <p:cNvSpPr/>
          <p:nvPr/>
        </p:nvSpPr>
        <p:spPr>
          <a:xfrm>
            <a:off x="7132002" y="1558639"/>
            <a:ext cx="211964" cy="198420"/>
          </a:xfrm>
          <a:prstGeom prst="ellipse">
            <a:avLst/>
          </a:prstGeom>
          <a:noFill/>
          <a:ln w="28575">
            <a:solidFill>
              <a:srgbClr val="43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F982DB0-8273-968C-52D6-5D0DAE7E95CA}"/>
              </a:ext>
            </a:extLst>
          </p:cNvPr>
          <p:cNvSpPr/>
          <p:nvPr/>
        </p:nvSpPr>
        <p:spPr>
          <a:xfrm>
            <a:off x="6397050" y="1525876"/>
            <a:ext cx="211964" cy="198420"/>
          </a:xfrm>
          <a:prstGeom prst="ellipse">
            <a:avLst/>
          </a:prstGeom>
          <a:noFill/>
          <a:ln w="28575">
            <a:solidFill>
              <a:srgbClr val="43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286FC402-9890-E6A4-03DA-07DFCEAEB93C}"/>
              </a:ext>
            </a:extLst>
          </p:cNvPr>
          <p:cNvCxnSpPr>
            <a:cxnSpLocks/>
          </p:cNvCxnSpPr>
          <p:nvPr/>
        </p:nvCxnSpPr>
        <p:spPr>
          <a:xfrm flipH="1">
            <a:off x="6444940" y="1622236"/>
            <a:ext cx="110980" cy="0"/>
          </a:xfrm>
          <a:prstGeom prst="line">
            <a:avLst/>
          </a:prstGeom>
          <a:ln w="34925">
            <a:solidFill>
              <a:srgbClr val="FACA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3C37CE43-0D8A-94DC-0C4A-13BEA04D8FFB}"/>
              </a:ext>
            </a:extLst>
          </p:cNvPr>
          <p:cNvCxnSpPr>
            <a:cxnSpLocks/>
          </p:cNvCxnSpPr>
          <p:nvPr/>
        </p:nvCxnSpPr>
        <p:spPr>
          <a:xfrm>
            <a:off x="6500430" y="1560211"/>
            <a:ext cx="0" cy="120906"/>
          </a:xfrm>
          <a:prstGeom prst="line">
            <a:avLst/>
          </a:prstGeom>
          <a:ln w="34925">
            <a:solidFill>
              <a:srgbClr val="FACA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270E78CC-57C0-E558-2D11-7A03F43BD92A}"/>
              </a:ext>
            </a:extLst>
          </p:cNvPr>
          <p:cNvSpPr txBox="1"/>
          <p:nvPr/>
        </p:nvSpPr>
        <p:spPr>
          <a:xfrm>
            <a:off x="577516" y="1384696"/>
            <a:ext cx="3392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Accumulateur en charge: </a:t>
            </a: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845DD6A2-4BF0-A0AF-A8FF-C3829D25BF8F}"/>
              </a:ext>
            </a:extLst>
          </p:cNvPr>
          <p:cNvCxnSpPr>
            <a:cxnSpLocks/>
          </p:cNvCxnSpPr>
          <p:nvPr/>
        </p:nvCxnSpPr>
        <p:spPr>
          <a:xfrm flipH="1">
            <a:off x="678309" y="1802172"/>
            <a:ext cx="3000245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52EA76DC-0D9D-E7F1-A31C-DAD7E3326F55}"/>
              </a:ext>
            </a:extLst>
          </p:cNvPr>
          <p:cNvSpPr/>
          <p:nvPr/>
        </p:nvSpPr>
        <p:spPr>
          <a:xfrm>
            <a:off x="136748" y="3525258"/>
            <a:ext cx="192506" cy="170843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D32A366-AD58-B5D5-3BE1-59CDF6396C09}"/>
              </a:ext>
            </a:extLst>
          </p:cNvPr>
          <p:cNvSpPr/>
          <p:nvPr/>
        </p:nvSpPr>
        <p:spPr>
          <a:xfrm>
            <a:off x="9026159" y="3513361"/>
            <a:ext cx="192506" cy="170843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C06B1D34-2357-F6A2-DDE3-002C9A707536}"/>
              </a:ext>
            </a:extLst>
          </p:cNvPr>
          <p:cNvGrpSpPr/>
          <p:nvPr/>
        </p:nvGrpSpPr>
        <p:grpSpPr>
          <a:xfrm>
            <a:off x="9122412" y="3817809"/>
            <a:ext cx="2709316" cy="369332"/>
            <a:chOff x="8914653" y="3884798"/>
            <a:chExt cx="2709316" cy="369332"/>
          </a:xfrm>
        </p:grpSpPr>
        <p:grpSp>
          <p:nvGrpSpPr>
            <p:cNvPr id="81" name="Groupe 80">
              <a:extLst>
                <a:ext uri="{FF2B5EF4-FFF2-40B4-BE49-F238E27FC236}">
                  <a16:creationId xmlns:a16="http://schemas.microsoft.com/office/drawing/2014/main" id="{916E797D-0F12-9DC8-596C-4B8B9AA1FB70}"/>
                </a:ext>
              </a:extLst>
            </p:cNvPr>
            <p:cNvGrpSpPr/>
            <p:nvPr/>
          </p:nvGrpSpPr>
          <p:grpSpPr>
            <a:xfrm>
              <a:off x="8914653" y="3884798"/>
              <a:ext cx="2709316" cy="369332"/>
              <a:chOff x="6989002" y="5549034"/>
              <a:chExt cx="2709316" cy="369332"/>
            </a:xfrm>
          </p:grpSpPr>
          <p:grpSp>
            <p:nvGrpSpPr>
              <p:cNvPr id="85" name="Groupe 84">
                <a:extLst>
                  <a:ext uri="{FF2B5EF4-FFF2-40B4-BE49-F238E27FC236}">
                    <a16:creationId xmlns:a16="http://schemas.microsoft.com/office/drawing/2014/main" id="{6E22B56F-C06F-864D-2C0D-31F3AA2EC10E}"/>
                  </a:ext>
                </a:extLst>
              </p:cNvPr>
              <p:cNvGrpSpPr/>
              <p:nvPr/>
            </p:nvGrpSpPr>
            <p:grpSpPr>
              <a:xfrm>
                <a:off x="6989002" y="5601762"/>
                <a:ext cx="2709316" cy="313957"/>
                <a:chOff x="1882778" y="6072338"/>
                <a:chExt cx="2709316" cy="313957"/>
              </a:xfrm>
            </p:grpSpPr>
            <p:pic>
              <p:nvPicPr>
                <p:cNvPr id="87" name="Image 86">
                  <a:extLst>
                    <a:ext uri="{FF2B5EF4-FFF2-40B4-BE49-F238E27FC236}">
                      <a16:creationId xmlns:a16="http://schemas.microsoft.com/office/drawing/2014/main" id="{C8CE400F-2583-4E8C-1EB5-9AE82B77D9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56991" y="6100530"/>
                  <a:ext cx="1035103" cy="285765"/>
                </a:xfrm>
                <a:prstGeom prst="rect">
                  <a:avLst/>
                </a:prstGeom>
              </p:spPr>
            </p:pic>
            <p:pic>
              <p:nvPicPr>
                <p:cNvPr id="88" name="Image 87">
                  <a:extLst>
                    <a:ext uri="{FF2B5EF4-FFF2-40B4-BE49-F238E27FC236}">
                      <a16:creationId xmlns:a16="http://schemas.microsoft.com/office/drawing/2014/main" id="{248A6E4E-C1D7-6574-3BBB-3EF466BDDA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882778" y="6072338"/>
                  <a:ext cx="1604650" cy="239775"/>
                </a:xfrm>
                <a:prstGeom prst="rect">
                  <a:avLst/>
                </a:prstGeom>
              </p:spPr>
            </p:pic>
          </p:grp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5780E059-9C03-2C78-EC08-1AF4F57E78DD}"/>
                  </a:ext>
                </a:extLst>
              </p:cNvPr>
              <p:cNvSpPr txBox="1"/>
              <p:nvPr/>
            </p:nvSpPr>
            <p:spPr>
              <a:xfrm>
                <a:off x="8432583" y="5549034"/>
                <a:ext cx="6947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=</a:t>
                </a:r>
              </a:p>
            </p:txBody>
          </p:sp>
        </p:grpSp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9C561580-AC7F-7D9F-3D8D-297CB8E37DE3}"/>
                </a:ext>
              </a:extLst>
            </p:cNvPr>
            <p:cNvCxnSpPr/>
            <p:nvPr/>
          </p:nvCxnSpPr>
          <p:spPr>
            <a:xfrm>
              <a:off x="9994900" y="4000358"/>
              <a:ext cx="6984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3" name="Image 82">
              <a:extLst>
                <a:ext uri="{FF2B5EF4-FFF2-40B4-BE49-F238E27FC236}">
                  <a16:creationId xmlns:a16="http://schemas.microsoft.com/office/drawing/2014/main" id="{08DBACB7-EF82-0310-41C5-DA0561DBD4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134312" y="3975628"/>
              <a:ext cx="113832" cy="169815"/>
            </a:xfrm>
            <a:prstGeom prst="rect">
              <a:avLst/>
            </a:prstGeom>
          </p:spPr>
        </p:pic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7ED3F6B9-AB04-04F3-5712-311EAC49B611}"/>
                </a:ext>
              </a:extLst>
            </p:cNvPr>
            <p:cNvCxnSpPr/>
            <p:nvPr/>
          </p:nvCxnSpPr>
          <p:spPr>
            <a:xfrm>
              <a:off x="10099386" y="4069133"/>
              <a:ext cx="6984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FF7EEC8B-0D0E-A616-292E-0E4558FC04A0}"/>
              </a:ext>
            </a:extLst>
          </p:cNvPr>
          <p:cNvCxnSpPr/>
          <p:nvPr/>
        </p:nvCxnSpPr>
        <p:spPr>
          <a:xfrm>
            <a:off x="4402546" y="4049203"/>
            <a:ext cx="6984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23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6AA767-DB57-739D-76FA-2A21218DA638}"/>
              </a:ext>
            </a:extLst>
          </p:cNvPr>
          <p:cNvSpPr/>
          <p:nvPr/>
        </p:nvSpPr>
        <p:spPr>
          <a:xfrm>
            <a:off x="0" y="0"/>
            <a:ext cx="12192000" cy="11582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40F857-920B-B514-645E-F55992C1DB9E}"/>
              </a:ext>
            </a:extLst>
          </p:cNvPr>
          <p:cNvSpPr txBox="1"/>
          <p:nvPr/>
        </p:nvSpPr>
        <p:spPr>
          <a:xfrm>
            <a:off x="3678554" y="202437"/>
            <a:ext cx="6436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Accumulateur au plomb     </a:t>
            </a:r>
          </a:p>
          <a:p>
            <a:endParaRPr lang="fr-FR" sz="40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70E78CC-57C0-E558-2D11-7A03F43BD92A}"/>
              </a:ext>
            </a:extLst>
          </p:cNvPr>
          <p:cNvSpPr txBox="1"/>
          <p:nvPr/>
        </p:nvSpPr>
        <p:spPr>
          <a:xfrm>
            <a:off x="577516" y="1384696"/>
            <a:ext cx="3392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Etude expérimental</a:t>
            </a:r>
            <a:r>
              <a:rPr lang="fr-FR" dirty="0"/>
              <a:t>: </a:t>
            </a: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845DD6A2-4BF0-A0AF-A8FF-C3829D25BF8F}"/>
              </a:ext>
            </a:extLst>
          </p:cNvPr>
          <p:cNvCxnSpPr>
            <a:cxnSpLocks/>
          </p:cNvCxnSpPr>
          <p:nvPr/>
        </p:nvCxnSpPr>
        <p:spPr>
          <a:xfrm flipH="1">
            <a:off x="697035" y="1747883"/>
            <a:ext cx="248304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50E0AABD-A5E8-377E-9F43-C4D57C3C07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723"/>
          <a:stretch/>
        </p:blipFill>
        <p:spPr>
          <a:xfrm>
            <a:off x="185208" y="1980484"/>
            <a:ext cx="5750560" cy="456937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3BA261D-AD93-06F9-71EE-52D242F76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220" y="1864745"/>
            <a:ext cx="4007056" cy="48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358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6AA767-DB57-739D-76FA-2A21218DA638}"/>
              </a:ext>
            </a:extLst>
          </p:cNvPr>
          <p:cNvSpPr/>
          <p:nvPr/>
        </p:nvSpPr>
        <p:spPr>
          <a:xfrm>
            <a:off x="0" y="0"/>
            <a:ext cx="12192000" cy="11582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40F857-920B-B514-645E-F55992C1DB9E}"/>
              </a:ext>
            </a:extLst>
          </p:cNvPr>
          <p:cNvSpPr txBox="1"/>
          <p:nvPr/>
        </p:nvSpPr>
        <p:spPr>
          <a:xfrm>
            <a:off x="3678554" y="202437"/>
            <a:ext cx="6436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Accumulateur au plomb     </a:t>
            </a:r>
          </a:p>
          <a:p>
            <a:endParaRPr lang="fr-FR" sz="40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70E78CC-57C0-E558-2D11-7A03F43BD92A}"/>
              </a:ext>
            </a:extLst>
          </p:cNvPr>
          <p:cNvSpPr txBox="1"/>
          <p:nvPr/>
        </p:nvSpPr>
        <p:spPr>
          <a:xfrm>
            <a:off x="577516" y="1384696"/>
            <a:ext cx="3392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Etude expérimental: </a:t>
            </a: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845DD6A2-4BF0-A0AF-A8FF-C3829D25BF8F}"/>
              </a:ext>
            </a:extLst>
          </p:cNvPr>
          <p:cNvCxnSpPr>
            <a:cxnSpLocks/>
          </p:cNvCxnSpPr>
          <p:nvPr/>
        </p:nvCxnSpPr>
        <p:spPr>
          <a:xfrm flipH="1">
            <a:off x="686875" y="1697083"/>
            <a:ext cx="179216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B423880A-A656-4643-E8B3-9A9249B37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383" y="3155934"/>
            <a:ext cx="3372023" cy="59693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B1E5F7-96F3-CB55-E127-DAEEFAB40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383" y="5124476"/>
            <a:ext cx="3530781" cy="59058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B9CCF4EA-28D6-DDD7-4400-03095E5E04B1}"/>
              </a:ext>
            </a:extLst>
          </p:cNvPr>
          <p:cNvSpPr txBox="1"/>
          <p:nvPr/>
        </p:nvSpPr>
        <p:spPr>
          <a:xfrm>
            <a:off x="425116" y="2761202"/>
            <a:ext cx="3392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Rendement faradique: 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1B93376-EE46-C9FB-91CA-997FCBC46476}"/>
              </a:ext>
            </a:extLst>
          </p:cNvPr>
          <p:cNvCxnSpPr>
            <a:cxnSpLocks/>
          </p:cNvCxnSpPr>
          <p:nvPr/>
        </p:nvCxnSpPr>
        <p:spPr>
          <a:xfrm flipH="1">
            <a:off x="481784" y="3079606"/>
            <a:ext cx="214965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3427D35-F081-769C-3FA4-0DE653659944}"/>
              </a:ext>
            </a:extLst>
          </p:cNvPr>
          <p:cNvSpPr/>
          <p:nvPr/>
        </p:nvSpPr>
        <p:spPr>
          <a:xfrm>
            <a:off x="3894667" y="3090205"/>
            <a:ext cx="3530781" cy="784749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ADDA91-36B5-112D-2963-B1E4FA49932C}"/>
              </a:ext>
            </a:extLst>
          </p:cNvPr>
          <p:cNvSpPr/>
          <p:nvPr/>
        </p:nvSpPr>
        <p:spPr>
          <a:xfrm>
            <a:off x="3817983" y="4976976"/>
            <a:ext cx="3759684" cy="784749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C9ED09E-8E6E-2F9E-2636-D6722ADBF01E}"/>
              </a:ext>
            </a:extLst>
          </p:cNvPr>
          <p:cNvSpPr txBox="1"/>
          <p:nvPr/>
        </p:nvSpPr>
        <p:spPr>
          <a:xfrm>
            <a:off x="425116" y="4607644"/>
            <a:ext cx="3392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Rendement énergétique: 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A8B840C-B627-2623-5A63-45EA050ABF1B}"/>
              </a:ext>
            </a:extLst>
          </p:cNvPr>
          <p:cNvCxnSpPr>
            <a:cxnSpLocks/>
          </p:cNvCxnSpPr>
          <p:nvPr/>
        </p:nvCxnSpPr>
        <p:spPr>
          <a:xfrm flipH="1">
            <a:off x="508129" y="4923915"/>
            <a:ext cx="2356991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72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476" y="291853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fr-FR" sz="4500" dirty="0"/>
              <a:t>Introduction pédagogique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EE8326-97FA-4DE4-A930-4F0DB2133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077" y="1879196"/>
            <a:ext cx="4491912" cy="30996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00AC9B6-8CFE-4827-8AD7-7435FDE33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60950"/>
              </p:ext>
            </p:extLst>
          </p:nvPr>
        </p:nvGraphicFramePr>
        <p:xfrm>
          <a:off x="936104" y="1348841"/>
          <a:ext cx="622527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090">
                  <a:extLst>
                    <a:ext uri="{9D8B030D-6E8A-4147-A177-3AD203B41FA5}">
                      <a16:colId xmlns:a16="http://schemas.microsoft.com/office/drawing/2014/main" val="3848677585"/>
                    </a:ext>
                  </a:extLst>
                </a:gridCol>
                <a:gridCol w="2075090">
                  <a:extLst>
                    <a:ext uri="{9D8B030D-6E8A-4147-A177-3AD203B41FA5}">
                      <a16:colId xmlns:a16="http://schemas.microsoft.com/office/drawing/2014/main" val="3042198693"/>
                    </a:ext>
                  </a:extLst>
                </a:gridCol>
                <a:gridCol w="2075090">
                  <a:extLst>
                    <a:ext uri="{9D8B030D-6E8A-4147-A177-3AD203B41FA5}">
                      <a16:colId xmlns:a16="http://schemas.microsoft.com/office/drawing/2014/main" val="1028824672"/>
                    </a:ext>
                  </a:extLst>
                </a:gridCol>
              </a:tblGrid>
              <a:tr h="626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Fait en MPSI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Fait en 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Ce qui est fait dans cette leçon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297779"/>
                  </a:ext>
                </a:extLst>
              </a:tr>
              <a:tr h="1095573">
                <a:tc>
                  <a:txBody>
                    <a:bodyPr/>
                    <a:lstStyle/>
                    <a:p>
                      <a:r>
                        <a:rPr lang="fr-FR" dirty="0"/>
                        <a:t>Notion d’oxydant et de réducteur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Thermodynamique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Approche cinétique et thermodynamique de la pile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969422"/>
                  </a:ext>
                </a:extLst>
              </a:tr>
              <a:tr h="1348397">
                <a:tc>
                  <a:txBody>
                    <a:bodyPr/>
                    <a:lstStyle/>
                    <a:p>
                      <a:r>
                        <a:rPr lang="fr-FR" dirty="0"/>
                        <a:t>Equation d’oxydation réduction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Approche qualitative de la cinétique électrochimique (courbe i-E)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Introduction de l’électrolyseur (caractère forcé)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10369"/>
                  </a:ext>
                </a:extLst>
              </a:tr>
              <a:tr h="1854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Pile, tension à vide, potentiel d’électrode, formule de Nernst, électrodes de référence.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Etude de l’accumulateur à l’aide de courbe i-E.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7252"/>
                  </a:ext>
                </a:extLst>
              </a:tr>
            </a:tbl>
          </a:graphicData>
        </a:graphic>
      </p:graphicFrame>
      <p:sp>
        <p:nvSpPr>
          <p:cNvPr id="12" name="Titre 1">
            <a:extLst>
              <a:ext uri="{FF2B5EF4-FFF2-40B4-BE49-F238E27FC236}">
                <a16:creationId xmlns:a16="http://schemas.microsoft.com/office/drawing/2014/main" id="{68049AA1-0C3C-44F7-A1DE-6F5D8464853C}"/>
              </a:ext>
            </a:extLst>
          </p:cNvPr>
          <p:cNvSpPr txBox="1">
            <a:spLocks/>
          </p:cNvSpPr>
          <p:nvPr/>
        </p:nvSpPr>
        <p:spPr>
          <a:xfrm>
            <a:off x="851476" y="864067"/>
            <a:ext cx="5398322" cy="4847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000" dirty="0"/>
              <a:t>Repère de progressivité</a:t>
            </a:r>
          </a:p>
        </p:txBody>
      </p:sp>
    </p:spTree>
    <p:extLst>
      <p:ext uri="{BB962C8B-B14F-4D97-AF65-F5344CB8AC3E}">
        <p14:creationId xmlns:p14="http://schemas.microsoft.com/office/powerpoint/2010/main" val="382902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476" y="291853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fr-FR" sz="4500" dirty="0"/>
              <a:t>Introduction pédagogique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68049AA1-0C3C-44F7-A1DE-6F5D8464853C}"/>
              </a:ext>
            </a:extLst>
          </p:cNvPr>
          <p:cNvSpPr txBox="1">
            <a:spLocks/>
          </p:cNvSpPr>
          <p:nvPr/>
        </p:nvSpPr>
        <p:spPr>
          <a:xfrm>
            <a:off x="851476" y="864067"/>
            <a:ext cx="5398322" cy="4847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000" dirty="0"/>
              <a:t>Les difficultés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CF1C786-0ED5-49F2-BE3E-D80BB083C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98913"/>
              </p:ext>
            </p:extLst>
          </p:nvPr>
        </p:nvGraphicFramePr>
        <p:xfrm>
          <a:off x="419449" y="1835092"/>
          <a:ext cx="11241248" cy="306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250">
                  <a:extLst>
                    <a:ext uri="{9D8B030D-6E8A-4147-A177-3AD203B41FA5}">
                      <a16:colId xmlns:a16="http://schemas.microsoft.com/office/drawing/2014/main" val="1258535282"/>
                    </a:ext>
                  </a:extLst>
                </a:gridCol>
                <a:gridCol w="2650997">
                  <a:extLst>
                    <a:ext uri="{9D8B030D-6E8A-4147-A177-3AD203B41FA5}">
                      <a16:colId xmlns:a16="http://schemas.microsoft.com/office/drawing/2014/main" val="241590970"/>
                    </a:ext>
                  </a:extLst>
                </a:gridCol>
                <a:gridCol w="2671987">
                  <a:extLst>
                    <a:ext uri="{9D8B030D-6E8A-4147-A177-3AD203B41FA5}">
                      <a16:colId xmlns:a16="http://schemas.microsoft.com/office/drawing/2014/main" val="1648611793"/>
                    </a:ext>
                  </a:extLst>
                </a:gridCol>
                <a:gridCol w="2122805">
                  <a:extLst>
                    <a:ext uri="{9D8B030D-6E8A-4147-A177-3AD203B41FA5}">
                      <a16:colId xmlns:a16="http://schemas.microsoft.com/office/drawing/2014/main" val="1411902353"/>
                    </a:ext>
                  </a:extLst>
                </a:gridCol>
                <a:gridCol w="1547209">
                  <a:extLst>
                    <a:ext uri="{9D8B030D-6E8A-4147-A177-3AD203B41FA5}">
                      <a16:colId xmlns:a16="http://schemas.microsoft.com/office/drawing/2014/main" val="994863869"/>
                    </a:ext>
                  </a:extLst>
                </a:gridCol>
              </a:tblGrid>
              <a:tr h="857774">
                <a:tc>
                  <a:txBody>
                    <a:bodyPr/>
                    <a:lstStyle/>
                    <a:p>
                      <a:r>
                        <a:rPr lang="fr-FR" dirty="0"/>
                        <a:t>Difficultés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Identifier cathode et anode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Identifier le signe des bornes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Différencier pile et électrolyseur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Difficulté à voir les limites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201615"/>
                  </a:ext>
                </a:extLst>
              </a:tr>
              <a:tr h="2153480">
                <a:tc>
                  <a:txBody>
                    <a:bodyPr/>
                    <a:lstStyle/>
                    <a:p>
                      <a:r>
                        <a:rPr lang="fr-FR" dirty="0"/>
                        <a:t>Solution apportée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Revenir à la définition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Expliciter la convention utilisée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Présenté deux systèmes différents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Explicité thermodynamiquement le fonctionnement d’une pile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33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95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476" y="291853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fr-FR" sz="4500" dirty="0"/>
              <a:t>I) Transformations spontanées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B980A01-4931-4F01-A07A-E1CD19635AB2}"/>
              </a:ext>
            </a:extLst>
          </p:cNvPr>
          <p:cNvSpPr txBox="1"/>
          <p:nvPr/>
        </p:nvSpPr>
        <p:spPr>
          <a:xfrm>
            <a:off x="1266737" y="1367406"/>
            <a:ext cx="8581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</a:t>
            </a:r>
            <a:r>
              <a:rPr lang="fr-FR" dirty="0">
                <a:solidFill>
                  <a:srgbClr val="FF0000"/>
                </a:solidFill>
              </a:rPr>
              <a:t>pile</a:t>
            </a:r>
            <a:r>
              <a:rPr lang="fr-FR" dirty="0"/>
              <a:t> est un </a:t>
            </a:r>
            <a:r>
              <a:rPr lang="fr-FR" dirty="0">
                <a:solidFill>
                  <a:srgbClr val="FF0000"/>
                </a:solidFill>
              </a:rPr>
              <a:t>générateur électrochimique</a:t>
            </a:r>
            <a:r>
              <a:rPr lang="fr-FR" dirty="0"/>
              <a:t>. Elle est le siège d’une </a:t>
            </a:r>
            <a:r>
              <a:rPr lang="fr-FR" dirty="0">
                <a:solidFill>
                  <a:srgbClr val="FF0000"/>
                </a:solidFill>
              </a:rPr>
              <a:t>réaction chimique spontanée</a:t>
            </a:r>
            <a:r>
              <a:rPr lang="fr-FR" dirty="0"/>
              <a:t> qui permet de </a:t>
            </a:r>
            <a:r>
              <a:rPr lang="fr-FR" dirty="0">
                <a:solidFill>
                  <a:srgbClr val="FF0000"/>
                </a:solidFill>
              </a:rPr>
              <a:t>convertir de l’énergie chimique en énergie électrique</a:t>
            </a:r>
            <a:r>
              <a:rPr lang="fr-FR" dirty="0"/>
              <a:t>. Une pile a une capacité de fonctionnement maximale, elle n’est rechargeable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39D3A50-8BC9-4236-B363-CD0BDA66F41B}"/>
              </a:ext>
            </a:extLst>
          </p:cNvPr>
          <p:cNvSpPr txBox="1"/>
          <p:nvPr/>
        </p:nvSpPr>
        <p:spPr>
          <a:xfrm>
            <a:off x="4743897" y="5804493"/>
            <a:ext cx="2704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 de la pile Daniell</a:t>
            </a:r>
          </a:p>
        </p:txBody>
      </p: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D1755940-87AD-3756-0D2F-CD2E0B8560DD}"/>
              </a:ext>
            </a:extLst>
          </p:cNvPr>
          <p:cNvGrpSpPr/>
          <p:nvPr/>
        </p:nvGrpSpPr>
        <p:grpSpPr>
          <a:xfrm>
            <a:off x="4012234" y="2659852"/>
            <a:ext cx="4123542" cy="3153096"/>
            <a:chOff x="4484914" y="2740822"/>
            <a:chExt cx="4123542" cy="315309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4F57BE5-8A51-DCC7-CE67-8EC615C42822}"/>
                </a:ext>
              </a:extLst>
            </p:cNvPr>
            <p:cNvSpPr/>
            <p:nvPr/>
          </p:nvSpPr>
          <p:spPr>
            <a:xfrm>
              <a:off x="6735937" y="4541723"/>
              <a:ext cx="1566116" cy="94887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ABDBA69-68F8-A1BF-452D-0B110D01D621}"/>
                </a:ext>
              </a:extLst>
            </p:cNvPr>
            <p:cNvSpPr/>
            <p:nvPr/>
          </p:nvSpPr>
          <p:spPr>
            <a:xfrm>
              <a:off x="4514894" y="4541723"/>
              <a:ext cx="1566116" cy="9488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FC96EA2E-BE8C-B77F-C9A1-98D9D29E92DC}"/>
                </a:ext>
              </a:extLst>
            </p:cNvPr>
            <p:cNvCxnSpPr>
              <a:cxnSpLocks/>
            </p:cNvCxnSpPr>
            <p:nvPr/>
          </p:nvCxnSpPr>
          <p:spPr>
            <a:xfrm>
              <a:off x="4514894" y="4092315"/>
              <a:ext cx="0" cy="141326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960A61DD-DD2E-1BD2-0943-DB5259BF79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84914" y="5490594"/>
              <a:ext cx="161108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7FAD4E57-46AD-FF57-862A-ED09EDA38E47}"/>
                </a:ext>
              </a:extLst>
            </p:cNvPr>
            <p:cNvCxnSpPr>
              <a:cxnSpLocks/>
            </p:cNvCxnSpPr>
            <p:nvPr/>
          </p:nvCxnSpPr>
          <p:spPr>
            <a:xfrm>
              <a:off x="6081010" y="4092315"/>
              <a:ext cx="0" cy="14282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3612775D-60BC-72B6-4FE0-3B544148C170}"/>
                </a:ext>
              </a:extLst>
            </p:cNvPr>
            <p:cNvCxnSpPr>
              <a:cxnSpLocks/>
            </p:cNvCxnSpPr>
            <p:nvPr/>
          </p:nvCxnSpPr>
          <p:spPr>
            <a:xfrm>
              <a:off x="6720947" y="4092315"/>
              <a:ext cx="0" cy="14282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056E64C0-7206-ED48-380F-E1D1E673E7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05957" y="5490594"/>
              <a:ext cx="161108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C3F6F6F5-9D10-7D84-302C-6625C6A3CF63}"/>
                </a:ext>
              </a:extLst>
            </p:cNvPr>
            <p:cNvCxnSpPr>
              <a:cxnSpLocks/>
            </p:cNvCxnSpPr>
            <p:nvPr/>
          </p:nvCxnSpPr>
          <p:spPr>
            <a:xfrm>
              <a:off x="8302053" y="4092315"/>
              <a:ext cx="0" cy="14282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4F4B60E-A0E3-25F7-0946-0A9801CF27C5}"/>
                </a:ext>
              </a:extLst>
            </p:cNvPr>
            <p:cNvSpPr/>
            <p:nvPr/>
          </p:nvSpPr>
          <p:spPr>
            <a:xfrm>
              <a:off x="4811843" y="3777521"/>
              <a:ext cx="404734" cy="15284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0E27FB6-918B-1145-D6E7-31729DB0F31A}"/>
                </a:ext>
              </a:extLst>
            </p:cNvPr>
            <p:cNvSpPr/>
            <p:nvPr/>
          </p:nvSpPr>
          <p:spPr>
            <a:xfrm>
              <a:off x="7647126" y="3777520"/>
              <a:ext cx="404734" cy="15284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1EFB084D-0802-A7F6-AE99-C33F3E771B3A}"/>
                </a:ext>
              </a:extLst>
            </p:cNvPr>
            <p:cNvGrpSpPr/>
            <p:nvPr/>
          </p:nvGrpSpPr>
          <p:grpSpPr>
            <a:xfrm>
              <a:off x="5735661" y="2740822"/>
              <a:ext cx="1289154" cy="507173"/>
              <a:chOff x="5666282" y="2740144"/>
              <a:chExt cx="1289154" cy="688856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A9E809-0455-E9D1-2F94-909D4439B035}"/>
                  </a:ext>
                </a:extLst>
              </p:cNvPr>
              <p:cNvSpPr/>
              <p:nvPr/>
            </p:nvSpPr>
            <p:spPr>
              <a:xfrm>
                <a:off x="5666282" y="2849798"/>
                <a:ext cx="1289154" cy="5792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912857C0-08DC-FCE3-23D0-193A9C344C67}"/>
                  </a:ext>
                </a:extLst>
              </p:cNvPr>
              <p:cNvSpPr txBox="1"/>
              <p:nvPr/>
            </p:nvSpPr>
            <p:spPr>
              <a:xfrm>
                <a:off x="6101354" y="2740144"/>
                <a:ext cx="6549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R</a:t>
                </a:r>
              </a:p>
            </p:txBody>
          </p:sp>
        </p:grp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8B146CDA-EDFE-E5B2-4F76-992F8675C2F1}"/>
                </a:ext>
              </a:extLst>
            </p:cNvPr>
            <p:cNvCxnSpPr/>
            <p:nvPr/>
          </p:nvCxnSpPr>
          <p:spPr>
            <a:xfrm flipV="1">
              <a:off x="5899265" y="3991061"/>
              <a:ext cx="0" cy="81162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449357B7-37BE-E280-0925-A7AC42D2EE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99265" y="3997334"/>
              <a:ext cx="961947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D4B032CE-6DB3-9DB3-4835-B91B70DD63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61212" y="3996671"/>
              <a:ext cx="0" cy="81162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72491AF8-5E92-3853-0EA5-2548E45759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38493" y="3930288"/>
              <a:ext cx="0" cy="87615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06EAB34C-33A8-349B-BFC6-800BA081FA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8493" y="3936561"/>
              <a:ext cx="1090974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FA146C9B-E758-CCEA-C2AF-F4B12B5506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29467" y="3935898"/>
              <a:ext cx="0" cy="87054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ZoneTexte 53">
                  <a:extLst>
                    <a:ext uri="{FF2B5EF4-FFF2-40B4-BE49-F238E27FC236}">
                      <a16:creationId xmlns:a16="http://schemas.microsoft.com/office/drawing/2014/main" id="{9397A75C-A0F1-8ED9-9AB4-F1EA1D74B38B}"/>
                    </a:ext>
                  </a:extLst>
                </p:cNvPr>
                <p:cNvSpPr txBox="1"/>
                <p:nvPr/>
              </p:nvSpPr>
              <p:spPr>
                <a:xfrm>
                  <a:off x="4708384" y="3869283"/>
                  <a:ext cx="635739" cy="3284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𝑍𝑛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54" name="ZoneTexte 53">
                  <a:extLst>
                    <a:ext uri="{FF2B5EF4-FFF2-40B4-BE49-F238E27FC236}">
                      <a16:creationId xmlns:a16="http://schemas.microsoft.com/office/drawing/2014/main" id="{9397A75C-A0F1-8ED9-9AB4-F1EA1D74B3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08384" y="3869283"/>
                  <a:ext cx="635739" cy="328488"/>
                </a:xfrm>
                <a:prstGeom prst="rect">
                  <a:avLst/>
                </a:prstGeom>
                <a:blipFill>
                  <a:blip r:embed="rId2"/>
                  <a:stretch>
                    <a:fillRect b="-384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ZoneTexte 54">
                  <a:extLst>
                    <a:ext uri="{FF2B5EF4-FFF2-40B4-BE49-F238E27FC236}">
                      <a16:creationId xmlns:a16="http://schemas.microsoft.com/office/drawing/2014/main" id="{D3027C13-7E52-4AB1-5A09-72FB0EDE151B}"/>
                    </a:ext>
                  </a:extLst>
                </p:cNvPr>
                <p:cNvSpPr txBox="1"/>
                <p:nvPr/>
              </p:nvSpPr>
              <p:spPr>
                <a:xfrm>
                  <a:off x="7541217" y="3802744"/>
                  <a:ext cx="635739" cy="3284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𝐶𝑢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55" name="ZoneTexte 54">
                  <a:extLst>
                    <a:ext uri="{FF2B5EF4-FFF2-40B4-BE49-F238E27FC236}">
                      <a16:creationId xmlns:a16="http://schemas.microsoft.com/office/drawing/2014/main" id="{D3027C13-7E52-4AB1-5A09-72FB0EDE15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1217" y="3802744"/>
                  <a:ext cx="635739" cy="328488"/>
                </a:xfrm>
                <a:prstGeom prst="rect">
                  <a:avLst/>
                </a:prstGeom>
                <a:blipFill>
                  <a:blip r:embed="rId3"/>
                  <a:stretch>
                    <a:fillRect b="-384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7" name="Connecteur en arc 56">
              <a:extLst>
                <a:ext uri="{FF2B5EF4-FFF2-40B4-BE49-F238E27FC236}">
                  <a16:creationId xmlns:a16="http://schemas.microsoft.com/office/drawing/2014/main" id="{F36EF7EF-5879-D2A2-FC51-D81E516E38A1}"/>
                </a:ext>
              </a:extLst>
            </p:cNvPr>
            <p:cNvCxnSpPr>
              <a:cxnSpLocks/>
              <a:stCxn id="24" idx="0"/>
              <a:endCxn id="31" idx="1"/>
            </p:cNvCxnSpPr>
            <p:nvPr/>
          </p:nvCxnSpPr>
          <p:spPr>
            <a:xfrm rot="5400000" flipH="1" flipV="1">
              <a:off x="5003562" y="3045423"/>
              <a:ext cx="742746" cy="721451"/>
            </a:xfrm>
            <a:prstGeom prst="curvedConnector2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en arc 60">
              <a:extLst>
                <a:ext uri="{FF2B5EF4-FFF2-40B4-BE49-F238E27FC236}">
                  <a16:creationId xmlns:a16="http://schemas.microsoft.com/office/drawing/2014/main" id="{BFE2F798-F6F6-14EF-FF66-6E7FE29F7247}"/>
                </a:ext>
              </a:extLst>
            </p:cNvPr>
            <p:cNvCxnSpPr>
              <a:cxnSpLocks/>
              <a:endCxn id="55" idx="0"/>
            </p:cNvCxnSpPr>
            <p:nvPr/>
          </p:nvCxnSpPr>
          <p:spPr>
            <a:xfrm>
              <a:off x="7024815" y="3065263"/>
              <a:ext cx="834272" cy="737481"/>
            </a:xfrm>
            <a:prstGeom prst="curved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lèche vers la droite 62">
              <a:extLst>
                <a:ext uri="{FF2B5EF4-FFF2-40B4-BE49-F238E27FC236}">
                  <a16:creationId xmlns:a16="http://schemas.microsoft.com/office/drawing/2014/main" id="{1BE796A9-8C06-A425-9E68-FA4366098BF2}"/>
                </a:ext>
              </a:extLst>
            </p:cNvPr>
            <p:cNvSpPr/>
            <p:nvPr/>
          </p:nvSpPr>
          <p:spPr>
            <a:xfrm>
              <a:off x="6276974" y="3821515"/>
              <a:ext cx="327463" cy="4571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Flèche vers la droite 64">
              <a:extLst>
                <a:ext uri="{FF2B5EF4-FFF2-40B4-BE49-F238E27FC236}">
                  <a16:creationId xmlns:a16="http://schemas.microsoft.com/office/drawing/2014/main" id="{8182C386-FCD0-A1C5-984B-E3198452BBF3}"/>
                </a:ext>
              </a:extLst>
            </p:cNvPr>
            <p:cNvSpPr/>
            <p:nvPr/>
          </p:nvSpPr>
          <p:spPr>
            <a:xfrm rot="13609241">
              <a:off x="7662447" y="3355866"/>
              <a:ext cx="61819" cy="68784"/>
            </a:xfrm>
            <a:prstGeom prst="rightArrow">
              <a:avLst>
                <a:gd name="adj1" fmla="val 50463"/>
                <a:gd name="adj2" fmla="val 5000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ZoneTexte 65">
                  <a:extLst>
                    <a:ext uri="{FF2B5EF4-FFF2-40B4-BE49-F238E27FC236}">
                      <a16:creationId xmlns:a16="http://schemas.microsoft.com/office/drawing/2014/main" id="{6C31726E-47B5-A0D8-1904-39F75A9B391D}"/>
                    </a:ext>
                  </a:extLst>
                </p:cNvPr>
                <p:cNvSpPr txBox="1"/>
                <p:nvPr/>
              </p:nvSpPr>
              <p:spPr>
                <a:xfrm>
                  <a:off x="5290010" y="4896661"/>
                  <a:ext cx="635739" cy="3502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𝑍𝑛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𝑎𝑞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66" name="ZoneTexte 65">
                  <a:extLst>
                    <a:ext uri="{FF2B5EF4-FFF2-40B4-BE49-F238E27FC236}">
                      <a16:creationId xmlns:a16="http://schemas.microsoft.com/office/drawing/2014/main" id="{6C31726E-47B5-A0D8-1904-39F75A9B39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0010" y="4896661"/>
                  <a:ext cx="635739" cy="350224"/>
                </a:xfrm>
                <a:prstGeom prst="rect">
                  <a:avLst/>
                </a:prstGeom>
                <a:blipFill>
                  <a:blip r:embed="rId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" name="ZoneTexte 66">
                  <a:extLst>
                    <a:ext uri="{FF2B5EF4-FFF2-40B4-BE49-F238E27FC236}">
                      <a16:creationId xmlns:a16="http://schemas.microsoft.com/office/drawing/2014/main" id="{8FC10E62-1B30-A62A-6836-6FD9F25ECD89}"/>
                    </a:ext>
                  </a:extLst>
                </p:cNvPr>
                <p:cNvSpPr txBox="1"/>
                <p:nvPr/>
              </p:nvSpPr>
              <p:spPr>
                <a:xfrm>
                  <a:off x="6887244" y="4892478"/>
                  <a:ext cx="635739" cy="3502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𝐶𝑢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𝑎𝑞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67" name="ZoneTexte 66">
                  <a:extLst>
                    <a:ext uri="{FF2B5EF4-FFF2-40B4-BE49-F238E27FC236}">
                      <a16:creationId xmlns:a16="http://schemas.microsoft.com/office/drawing/2014/main" id="{8FC10E62-1B30-A62A-6836-6FD9F25ECD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7244" y="4892478"/>
                  <a:ext cx="635739" cy="350224"/>
                </a:xfrm>
                <a:prstGeom prst="rect">
                  <a:avLst/>
                </a:prstGeom>
                <a:blipFill>
                  <a:blip r:embed="rId5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Connecteur droit avec flèche 68">
              <a:extLst>
                <a:ext uri="{FF2B5EF4-FFF2-40B4-BE49-F238E27FC236}">
                  <a16:creationId xmlns:a16="http://schemas.microsoft.com/office/drawing/2014/main" id="{FCE73BDC-EBCF-0531-7B32-BAD652CDF7B1}"/>
                </a:ext>
              </a:extLst>
            </p:cNvPr>
            <p:cNvCxnSpPr/>
            <p:nvPr/>
          </p:nvCxnSpPr>
          <p:spPr>
            <a:xfrm flipV="1">
              <a:off x="5447131" y="3930288"/>
              <a:ext cx="0" cy="43975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>
              <a:extLst>
                <a:ext uri="{FF2B5EF4-FFF2-40B4-BE49-F238E27FC236}">
                  <a16:creationId xmlns:a16="http://schemas.microsoft.com/office/drawing/2014/main" id="{E4F3B4F1-E1C1-5EAC-1270-FDAC38B50F2E}"/>
                </a:ext>
              </a:extLst>
            </p:cNvPr>
            <p:cNvCxnSpPr>
              <a:cxnSpLocks/>
            </p:cNvCxnSpPr>
            <p:nvPr/>
          </p:nvCxnSpPr>
          <p:spPr>
            <a:xfrm>
              <a:off x="7542841" y="3946177"/>
              <a:ext cx="0" cy="45448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ZoneTexte 72">
                  <a:extLst>
                    <a:ext uri="{FF2B5EF4-FFF2-40B4-BE49-F238E27FC236}">
                      <a16:creationId xmlns:a16="http://schemas.microsoft.com/office/drawing/2014/main" id="{848F5264-CA0B-6E28-99CA-E4B76D2B96D4}"/>
                    </a:ext>
                  </a:extLst>
                </p:cNvPr>
                <p:cNvSpPr txBox="1"/>
                <p:nvPr/>
              </p:nvSpPr>
              <p:spPr>
                <a:xfrm>
                  <a:off x="5291361" y="4009633"/>
                  <a:ext cx="635739" cy="2811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2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/>
                          <m:sup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73" name="ZoneTexte 72">
                  <a:extLst>
                    <a:ext uri="{FF2B5EF4-FFF2-40B4-BE49-F238E27FC236}">
                      <a16:creationId xmlns:a16="http://schemas.microsoft.com/office/drawing/2014/main" id="{848F5264-CA0B-6E28-99CA-E4B76D2B96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1361" y="4009633"/>
                  <a:ext cx="635739" cy="28110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ZoneTexte 73">
                  <a:extLst>
                    <a:ext uri="{FF2B5EF4-FFF2-40B4-BE49-F238E27FC236}">
                      <a16:creationId xmlns:a16="http://schemas.microsoft.com/office/drawing/2014/main" id="{E57DB80F-37E0-0FE5-202A-BA1AC556EE15}"/>
                    </a:ext>
                  </a:extLst>
                </p:cNvPr>
                <p:cNvSpPr txBox="1"/>
                <p:nvPr/>
              </p:nvSpPr>
              <p:spPr>
                <a:xfrm>
                  <a:off x="7120338" y="3996671"/>
                  <a:ext cx="635739" cy="2811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2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/>
                          <m:sup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74" name="ZoneTexte 73">
                  <a:extLst>
                    <a:ext uri="{FF2B5EF4-FFF2-40B4-BE49-F238E27FC236}">
                      <a16:creationId xmlns:a16="http://schemas.microsoft.com/office/drawing/2014/main" id="{E57DB80F-37E0-0FE5-202A-BA1AC556EE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0338" y="3996671"/>
                  <a:ext cx="635739" cy="28110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CF07EC39-46AD-73B4-E4FB-902BEE4C2EF4}"/>
                </a:ext>
              </a:extLst>
            </p:cNvPr>
            <p:cNvSpPr txBox="1"/>
            <p:nvPr/>
          </p:nvSpPr>
          <p:spPr>
            <a:xfrm>
              <a:off x="6325640" y="3591850"/>
              <a:ext cx="2441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</a:rPr>
                <a:t>i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B48E07D4-E6A2-F607-72C7-DC1FDAD31099}"/>
                </a:ext>
              </a:extLst>
            </p:cNvPr>
            <p:cNvSpPr txBox="1"/>
            <p:nvPr/>
          </p:nvSpPr>
          <p:spPr>
            <a:xfrm>
              <a:off x="7588800" y="3105593"/>
              <a:ext cx="2441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</a:rPr>
                <a:t>i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0ED03854-472D-7F93-13B3-C086D1D3F8F7}"/>
                </a:ext>
              </a:extLst>
            </p:cNvPr>
            <p:cNvSpPr txBox="1"/>
            <p:nvPr/>
          </p:nvSpPr>
          <p:spPr>
            <a:xfrm>
              <a:off x="6116133" y="3987320"/>
              <a:ext cx="5766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Pont</a:t>
              </a:r>
            </a:p>
          </p:txBody>
        </p:sp>
        <p:sp>
          <p:nvSpPr>
            <p:cNvPr id="78" name="Arc 77">
              <a:extLst>
                <a:ext uri="{FF2B5EF4-FFF2-40B4-BE49-F238E27FC236}">
                  <a16:creationId xmlns:a16="http://schemas.microsoft.com/office/drawing/2014/main" id="{3D161DBF-02FA-896A-EA8C-D6A8AD673B09}"/>
                </a:ext>
              </a:extLst>
            </p:cNvPr>
            <p:cNvSpPr/>
            <p:nvPr/>
          </p:nvSpPr>
          <p:spPr>
            <a:xfrm flipH="1" flipV="1">
              <a:off x="5545095" y="4634688"/>
              <a:ext cx="487139" cy="253676"/>
            </a:xfrm>
            <a:prstGeom prst="arc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Arc 78">
              <a:extLst>
                <a:ext uri="{FF2B5EF4-FFF2-40B4-BE49-F238E27FC236}">
                  <a16:creationId xmlns:a16="http://schemas.microsoft.com/office/drawing/2014/main" id="{040E1F08-7D85-B93F-9E00-394DE6063227}"/>
                </a:ext>
              </a:extLst>
            </p:cNvPr>
            <p:cNvSpPr/>
            <p:nvPr/>
          </p:nvSpPr>
          <p:spPr>
            <a:xfrm flipH="1">
              <a:off x="7085644" y="4761526"/>
              <a:ext cx="421210" cy="166187"/>
            </a:xfrm>
            <a:prstGeom prst="arc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C66F6EAC-7CA7-9565-1818-64A8C98B92DB}"/>
                </a:ext>
              </a:extLst>
            </p:cNvPr>
            <p:cNvSpPr txBox="1"/>
            <p:nvPr/>
          </p:nvSpPr>
          <p:spPr>
            <a:xfrm>
              <a:off x="7953529" y="3013502"/>
              <a:ext cx="6549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+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113811A2-83FD-146A-FCC1-C5415F1571F6}"/>
                </a:ext>
              </a:extLst>
            </p:cNvPr>
            <p:cNvSpPr txBox="1"/>
            <p:nvPr/>
          </p:nvSpPr>
          <p:spPr>
            <a:xfrm>
              <a:off x="4525772" y="3010698"/>
              <a:ext cx="6549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-</a:t>
              </a:r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3443D4BD-484D-4360-794F-AAF85BD4C138}"/>
                </a:ext>
              </a:extLst>
            </p:cNvPr>
            <p:cNvSpPr/>
            <p:nvPr/>
          </p:nvSpPr>
          <p:spPr>
            <a:xfrm>
              <a:off x="4540261" y="3205352"/>
              <a:ext cx="281175" cy="265077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57C0AA1F-617B-D112-E162-46C66ED30B9C}"/>
                </a:ext>
              </a:extLst>
            </p:cNvPr>
            <p:cNvSpPr/>
            <p:nvPr/>
          </p:nvSpPr>
          <p:spPr>
            <a:xfrm>
              <a:off x="7999817" y="3191828"/>
              <a:ext cx="281175" cy="265077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4" name="ZoneTexte 83">
                  <a:extLst>
                    <a:ext uri="{FF2B5EF4-FFF2-40B4-BE49-F238E27FC236}">
                      <a16:creationId xmlns:a16="http://schemas.microsoft.com/office/drawing/2014/main" id="{4E1B0FC1-B62D-D1F7-259A-80A157E6C580}"/>
                    </a:ext>
                  </a:extLst>
                </p:cNvPr>
                <p:cNvSpPr txBox="1"/>
                <p:nvPr/>
              </p:nvSpPr>
              <p:spPr>
                <a:xfrm>
                  <a:off x="4980083" y="5520574"/>
                  <a:ext cx="635739" cy="3291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𝑍𝑛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𝑆𝑂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84" name="ZoneTexte 83">
                  <a:extLst>
                    <a:ext uri="{FF2B5EF4-FFF2-40B4-BE49-F238E27FC236}">
                      <a16:creationId xmlns:a16="http://schemas.microsoft.com/office/drawing/2014/main" id="{4E1B0FC1-B62D-D1F7-259A-80A157E6C5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0083" y="5520574"/>
                  <a:ext cx="635739" cy="32912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ZoneTexte 86">
                  <a:extLst>
                    <a:ext uri="{FF2B5EF4-FFF2-40B4-BE49-F238E27FC236}">
                      <a16:creationId xmlns:a16="http://schemas.microsoft.com/office/drawing/2014/main" id="{99FD72F5-546D-FD08-4A73-729D08AE935D}"/>
                    </a:ext>
                  </a:extLst>
                </p:cNvPr>
                <p:cNvSpPr txBox="1"/>
                <p:nvPr/>
              </p:nvSpPr>
              <p:spPr>
                <a:xfrm>
                  <a:off x="7188984" y="5564789"/>
                  <a:ext cx="635739" cy="3291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𝐶𝑢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𝑆𝑂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87" name="ZoneTexte 86">
                  <a:extLst>
                    <a:ext uri="{FF2B5EF4-FFF2-40B4-BE49-F238E27FC236}">
                      <a16:creationId xmlns:a16="http://schemas.microsoft.com/office/drawing/2014/main" id="{99FD72F5-546D-FD08-4A73-729D08AE93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8984" y="5564789"/>
                  <a:ext cx="635739" cy="32912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2386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476" y="291853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fr-FR" sz="4500" dirty="0"/>
              <a:t>I) Transformations spontanées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39D3A50-8BC9-4236-B363-CD0BDA66F41B}"/>
              </a:ext>
            </a:extLst>
          </p:cNvPr>
          <p:cNvSpPr txBox="1"/>
          <p:nvPr/>
        </p:nvSpPr>
        <p:spPr>
          <a:xfrm>
            <a:off x="2501498" y="5620854"/>
            <a:ext cx="38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 de la pile à hydrogène</a:t>
            </a:r>
          </a:p>
        </p:txBody>
      </p: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839E232A-603F-A5A7-B1F6-59C753981081}"/>
              </a:ext>
            </a:extLst>
          </p:cNvPr>
          <p:cNvGrpSpPr/>
          <p:nvPr/>
        </p:nvGrpSpPr>
        <p:grpSpPr>
          <a:xfrm>
            <a:off x="1290141" y="1261873"/>
            <a:ext cx="6628563" cy="4114800"/>
            <a:chOff x="863421" y="1386087"/>
            <a:chExt cx="7986840" cy="4298079"/>
          </a:xfrm>
        </p:grpSpPr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19247713-5553-0073-2392-350B5315C51A}"/>
                </a:ext>
              </a:extLst>
            </p:cNvPr>
            <p:cNvSpPr txBox="1"/>
            <p:nvPr/>
          </p:nvSpPr>
          <p:spPr>
            <a:xfrm>
              <a:off x="5396360" y="1393940"/>
              <a:ext cx="25745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</a:rPr>
                <a:t>Comburant</a:t>
              </a:r>
            </a:p>
          </p:txBody>
        </p:sp>
        <p:grpSp>
          <p:nvGrpSpPr>
            <p:cNvPr id="114" name="Groupe 113">
              <a:extLst>
                <a:ext uri="{FF2B5EF4-FFF2-40B4-BE49-F238E27FC236}">
                  <a16:creationId xmlns:a16="http://schemas.microsoft.com/office/drawing/2014/main" id="{FEFEA057-E801-7181-60B0-8F2FBAA612AA}"/>
                </a:ext>
              </a:extLst>
            </p:cNvPr>
            <p:cNvGrpSpPr/>
            <p:nvPr/>
          </p:nvGrpSpPr>
          <p:grpSpPr>
            <a:xfrm>
              <a:off x="863421" y="1386087"/>
              <a:ext cx="6503791" cy="4298079"/>
              <a:chOff x="863421" y="1386087"/>
              <a:chExt cx="6503791" cy="4298079"/>
            </a:xfrm>
          </p:grpSpPr>
          <p:grpSp>
            <p:nvGrpSpPr>
              <p:cNvPr id="3" name="Groupe 2">
                <a:extLst>
                  <a:ext uri="{FF2B5EF4-FFF2-40B4-BE49-F238E27FC236}">
                    <a16:creationId xmlns:a16="http://schemas.microsoft.com/office/drawing/2014/main" id="{1A384332-CAB2-C660-3D0E-08579E0E01AC}"/>
                  </a:ext>
                </a:extLst>
              </p:cNvPr>
              <p:cNvGrpSpPr/>
              <p:nvPr/>
            </p:nvGrpSpPr>
            <p:grpSpPr>
              <a:xfrm>
                <a:off x="1789023" y="3226135"/>
                <a:ext cx="4307215" cy="2458031"/>
                <a:chOff x="4484914" y="4436989"/>
                <a:chExt cx="1611086" cy="1058099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AFADF184-854C-44F1-3623-EB9EC8D558CA}"/>
                    </a:ext>
                  </a:extLst>
                </p:cNvPr>
                <p:cNvSpPr/>
                <p:nvPr/>
              </p:nvSpPr>
              <p:spPr>
                <a:xfrm>
                  <a:off x="4492094" y="4586386"/>
                  <a:ext cx="1588916" cy="904208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9" name="Connecteur droit 8">
                  <a:extLst>
                    <a:ext uri="{FF2B5EF4-FFF2-40B4-BE49-F238E27FC236}">
                      <a16:creationId xmlns:a16="http://schemas.microsoft.com/office/drawing/2014/main" id="{04200597-6AA9-90A2-AF47-9E0993ADC4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92094" y="4436989"/>
                  <a:ext cx="0" cy="1058099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Connecteur droit 9">
                  <a:extLst>
                    <a:ext uri="{FF2B5EF4-FFF2-40B4-BE49-F238E27FC236}">
                      <a16:creationId xmlns:a16="http://schemas.microsoft.com/office/drawing/2014/main" id="{0A7B0317-83AB-173A-E22E-380E3D0A55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484914" y="5490594"/>
                  <a:ext cx="1611086" cy="0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>
                  <a:extLst>
                    <a:ext uri="{FF2B5EF4-FFF2-40B4-BE49-F238E27FC236}">
                      <a16:creationId xmlns:a16="http://schemas.microsoft.com/office/drawing/2014/main" id="{F20A685A-87BC-85F3-791E-B03AB98F53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81010" y="4436989"/>
                  <a:ext cx="9121" cy="1057345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772A87EC-ECEA-BC5C-1252-88A88D99DAB1}"/>
                  </a:ext>
                </a:extLst>
              </p:cNvPr>
              <p:cNvCxnSpPr/>
              <p:nvPr/>
            </p:nvCxnSpPr>
            <p:spPr>
              <a:xfrm>
                <a:off x="922556" y="2621280"/>
                <a:ext cx="1438656" cy="0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E6438F0A-7C86-8463-B924-928BC1D50FB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331342" y="2595441"/>
                <a:ext cx="8143" cy="2188957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ED14EC47-A389-EB12-D876-DBCC7AEA9B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30424" y="2665407"/>
                <a:ext cx="1536788" cy="0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3FB34BD6-4302-69A8-EAA6-75A013959C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08697" y="2639568"/>
                <a:ext cx="9536" cy="2187201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39B48973-2BAF-4C22-4EA7-EC6BBE786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9405" y="2590305"/>
                <a:ext cx="9536" cy="2187201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6A55E42A-755D-E7B2-334B-046D37A517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80968" y="2634432"/>
                <a:ext cx="9536" cy="2187201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44E43AD0-099F-BF5F-F318-F2A0761D18D1}"/>
                  </a:ext>
                </a:extLst>
              </p:cNvPr>
              <p:cNvSpPr/>
              <p:nvPr/>
            </p:nvSpPr>
            <p:spPr>
              <a:xfrm>
                <a:off x="3584398" y="1394962"/>
                <a:ext cx="990883" cy="899256"/>
              </a:xfrm>
              <a:prstGeom prst="ellipse">
                <a:avLst/>
              </a:prstGeom>
              <a:noFill/>
              <a:ln w="508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5" name="Connecteur en arc 24">
                <a:extLst>
                  <a:ext uri="{FF2B5EF4-FFF2-40B4-BE49-F238E27FC236}">
                    <a16:creationId xmlns:a16="http://schemas.microsoft.com/office/drawing/2014/main" id="{4459DAB4-8404-C196-96DD-B17A8EFBBA8B}"/>
                  </a:ext>
                </a:extLst>
              </p:cNvPr>
              <p:cNvCxnSpPr>
                <a:cxnSpLocks/>
                <a:endCxn id="23" idx="2"/>
              </p:cNvCxnSpPr>
              <p:nvPr/>
            </p:nvCxnSpPr>
            <p:spPr>
              <a:xfrm rot="5400000" flipH="1" flipV="1">
                <a:off x="2909043" y="1914951"/>
                <a:ext cx="745716" cy="604994"/>
              </a:xfrm>
              <a:prstGeom prst="curvedConnector2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en arc 26">
                <a:extLst>
                  <a:ext uri="{FF2B5EF4-FFF2-40B4-BE49-F238E27FC236}">
                    <a16:creationId xmlns:a16="http://schemas.microsoft.com/office/drawing/2014/main" id="{0CDFD3D9-9AB5-B7D4-86EB-EBF46D1FD042}"/>
                  </a:ext>
                </a:extLst>
              </p:cNvPr>
              <p:cNvCxnSpPr>
                <a:cxnSpLocks/>
                <a:endCxn id="23" idx="6"/>
              </p:cNvCxnSpPr>
              <p:nvPr/>
            </p:nvCxnSpPr>
            <p:spPr>
              <a:xfrm rot="16200000" flipV="1">
                <a:off x="4467370" y="1952502"/>
                <a:ext cx="820817" cy="604994"/>
              </a:xfrm>
              <a:prstGeom prst="curvedConnector2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id="{1C2D2F72-E7F0-47DE-A7E3-C0912B6B2E95}"/>
                  </a:ext>
                </a:extLst>
              </p:cNvPr>
              <p:cNvSpPr txBox="1"/>
              <p:nvPr/>
            </p:nvSpPr>
            <p:spPr>
              <a:xfrm>
                <a:off x="3770101" y="1582867"/>
                <a:ext cx="767440" cy="459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mV</a:t>
                </a:r>
              </a:p>
            </p:txBody>
          </p:sp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C1C3BC3B-A6F9-8490-9A52-92BF6136F4E7}"/>
                  </a:ext>
                </a:extLst>
              </p:cNvPr>
              <p:cNvSpPr/>
              <p:nvPr/>
            </p:nvSpPr>
            <p:spPr>
              <a:xfrm rot="13609241">
                <a:off x="4918509" y="2029380"/>
                <a:ext cx="61819" cy="68784"/>
              </a:xfrm>
              <a:prstGeom prst="rightArrow">
                <a:avLst>
                  <a:gd name="adj1" fmla="val 50463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58" name="Connecteur droit avec flèche 57">
                <a:extLst>
                  <a:ext uri="{FF2B5EF4-FFF2-40B4-BE49-F238E27FC236}">
                    <a16:creationId xmlns:a16="http://schemas.microsoft.com/office/drawing/2014/main" id="{ABF372CC-2DD9-04B2-499B-820737D00402}"/>
                  </a:ext>
                </a:extLst>
              </p:cNvPr>
              <p:cNvCxnSpPr/>
              <p:nvPr/>
            </p:nvCxnSpPr>
            <p:spPr>
              <a:xfrm flipV="1">
                <a:off x="3175933" y="2837231"/>
                <a:ext cx="0" cy="43975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avec flèche 58">
                <a:extLst>
                  <a:ext uri="{FF2B5EF4-FFF2-40B4-BE49-F238E27FC236}">
                    <a16:creationId xmlns:a16="http://schemas.microsoft.com/office/drawing/2014/main" id="{11FDE7D4-060A-B22A-4C07-D6D0FEB1BA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87486" y="2807400"/>
                <a:ext cx="6691" cy="4994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ZoneTexte 59">
                    <a:extLst>
                      <a:ext uri="{FF2B5EF4-FFF2-40B4-BE49-F238E27FC236}">
                        <a16:creationId xmlns:a16="http://schemas.microsoft.com/office/drawing/2014/main" id="{EDCAEA1D-9AD5-35CF-901D-DDB1CAC62A52}"/>
                      </a:ext>
                    </a:extLst>
                  </p:cNvPr>
                  <p:cNvSpPr txBox="1"/>
                  <p:nvPr/>
                </p:nvSpPr>
                <p:spPr>
                  <a:xfrm>
                    <a:off x="3081735" y="2837231"/>
                    <a:ext cx="635739" cy="3754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/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60" name="ZoneTexte 59">
                    <a:extLst>
                      <a:ext uri="{FF2B5EF4-FFF2-40B4-BE49-F238E27FC236}">
                        <a16:creationId xmlns:a16="http://schemas.microsoft.com/office/drawing/2014/main" id="{EDCAEA1D-9AD5-35CF-901D-DDB1CAC62A5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1735" y="2837231"/>
                    <a:ext cx="635739" cy="37542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ZoneTexte 60">
                    <a:extLst>
                      <a:ext uri="{FF2B5EF4-FFF2-40B4-BE49-F238E27FC236}">
                        <a16:creationId xmlns:a16="http://schemas.microsoft.com/office/drawing/2014/main" id="{FFE4EFEF-A983-A912-F58C-AACB0EA9BDB3}"/>
                      </a:ext>
                    </a:extLst>
                  </p:cNvPr>
                  <p:cNvSpPr txBox="1"/>
                  <p:nvPr/>
                </p:nvSpPr>
                <p:spPr>
                  <a:xfrm>
                    <a:off x="4404635" y="2836529"/>
                    <a:ext cx="635739" cy="3754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/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61" name="ZoneTexte 60">
                    <a:extLst>
                      <a:ext uri="{FF2B5EF4-FFF2-40B4-BE49-F238E27FC236}">
                        <a16:creationId xmlns:a16="http://schemas.microsoft.com/office/drawing/2014/main" id="{FFE4EFEF-A983-A912-F58C-AACB0EA9BD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04635" y="2836529"/>
                    <a:ext cx="635739" cy="37542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91B2B581-CD97-07B0-2819-5F90CB309CDE}"/>
                  </a:ext>
                </a:extLst>
              </p:cNvPr>
              <p:cNvSpPr txBox="1"/>
              <p:nvPr/>
            </p:nvSpPr>
            <p:spPr>
              <a:xfrm>
                <a:off x="4844862" y="1779107"/>
                <a:ext cx="24417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>
                    <a:solidFill>
                      <a:srgbClr val="FF0000"/>
                    </a:solidFill>
                  </a:rPr>
                  <a:t>i</a:t>
                </a:r>
              </a:p>
            </p:txBody>
          </p:sp>
          <p:sp>
            <p:nvSpPr>
              <p:cNvPr id="67" name="ZoneTexte 66">
                <a:extLst>
                  <a:ext uri="{FF2B5EF4-FFF2-40B4-BE49-F238E27FC236}">
                    <a16:creationId xmlns:a16="http://schemas.microsoft.com/office/drawing/2014/main" id="{CE269772-27D8-18F7-9B5E-DD9C597C05AF}"/>
                  </a:ext>
                </a:extLst>
              </p:cNvPr>
              <p:cNvSpPr txBox="1"/>
              <p:nvPr/>
            </p:nvSpPr>
            <p:spPr>
              <a:xfrm>
                <a:off x="5333307" y="1832450"/>
                <a:ext cx="6549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+</a:t>
                </a:r>
              </a:p>
            </p:txBody>
          </p:sp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97272725-FD05-D948-0FF8-5DB6770B084D}"/>
                  </a:ext>
                </a:extLst>
              </p:cNvPr>
              <p:cNvSpPr txBox="1"/>
              <p:nvPr/>
            </p:nvSpPr>
            <p:spPr>
              <a:xfrm>
                <a:off x="2233240" y="1801964"/>
                <a:ext cx="6549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-</a:t>
                </a:r>
              </a:p>
            </p:txBody>
          </p:sp>
          <p:sp>
            <p:nvSpPr>
              <p:cNvPr id="69" name="Ellipse 68">
                <a:extLst>
                  <a:ext uri="{FF2B5EF4-FFF2-40B4-BE49-F238E27FC236}">
                    <a16:creationId xmlns:a16="http://schemas.microsoft.com/office/drawing/2014/main" id="{8639991F-11FE-346B-BE85-6AE014693F55}"/>
                  </a:ext>
                </a:extLst>
              </p:cNvPr>
              <p:cNvSpPr/>
              <p:nvPr/>
            </p:nvSpPr>
            <p:spPr>
              <a:xfrm>
                <a:off x="2277820" y="2023551"/>
                <a:ext cx="281175" cy="265077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6F91C9CA-C93E-A684-D30A-B40389BF613F}"/>
                  </a:ext>
                </a:extLst>
              </p:cNvPr>
              <p:cNvSpPr/>
              <p:nvPr/>
            </p:nvSpPr>
            <p:spPr>
              <a:xfrm>
                <a:off x="5401763" y="2023551"/>
                <a:ext cx="312498" cy="265077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13721E54-3C41-CA07-0AB1-73C29CECF0BE}"/>
                  </a:ext>
                </a:extLst>
              </p:cNvPr>
              <p:cNvSpPr/>
              <p:nvPr/>
            </p:nvSpPr>
            <p:spPr>
              <a:xfrm>
                <a:off x="2266123" y="4967308"/>
                <a:ext cx="95089" cy="1533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" name="Ellipse 76">
                <a:extLst>
                  <a:ext uri="{FF2B5EF4-FFF2-40B4-BE49-F238E27FC236}">
                    <a16:creationId xmlns:a16="http://schemas.microsoft.com/office/drawing/2014/main" id="{601F3A73-7093-3037-619B-40FC0E552CE1}"/>
                  </a:ext>
                </a:extLst>
              </p:cNvPr>
              <p:cNvSpPr/>
              <p:nvPr/>
            </p:nvSpPr>
            <p:spPr>
              <a:xfrm>
                <a:off x="2482133" y="4597975"/>
                <a:ext cx="149835" cy="18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Ellipse 77">
                <a:extLst>
                  <a:ext uri="{FF2B5EF4-FFF2-40B4-BE49-F238E27FC236}">
                    <a16:creationId xmlns:a16="http://schemas.microsoft.com/office/drawing/2014/main" id="{8921176B-51EE-87AA-CDF6-8BADC9FD6025}"/>
                  </a:ext>
                </a:extLst>
              </p:cNvPr>
              <p:cNvSpPr/>
              <p:nvPr/>
            </p:nvSpPr>
            <p:spPr>
              <a:xfrm>
                <a:off x="2448804" y="5160769"/>
                <a:ext cx="95089" cy="1533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" name="Ellipse 78">
                <a:extLst>
                  <a:ext uri="{FF2B5EF4-FFF2-40B4-BE49-F238E27FC236}">
                    <a16:creationId xmlns:a16="http://schemas.microsoft.com/office/drawing/2014/main" id="{4586C920-20EC-D1DD-B71A-1D92B5E7FE27}"/>
                  </a:ext>
                </a:extLst>
              </p:cNvPr>
              <p:cNvSpPr/>
              <p:nvPr/>
            </p:nvSpPr>
            <p:spPr>
              <a:xfrm>
                <a:off x="2283798" y="5272813"/>
                <a:ext cx="95089" cy="1533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Ellipse 79">
                <a:extLst>
                  <a:ext uri="{FF2B5EF4-FFF2-40B4-BE49-F238E27FC236}">
                    <a16:creationId xmlns:a16="http://schemas.microsoft.com/office/drawing/2014/main" id="{E4B61AC4-D433-2DEF-F15D-2AAA6597B447}"/>
                  </a:ext>
                </a:extLst>
              </p:cNvPr>
              <p:cNvSpPr/>
              <p:nvPr/>
            </p:nvSpPr>
            <p:spPr>
              <a:xfrm>
                <a:off x="2503591" y="4900444"/>
                <a:ext cx="95089" cy="1605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" name="Ellipse 80">
                <a:extLst>
                  <a:ext uri="{FF2B5EF4-FFF2-40B4-BE49-F238E27FC236}">
                    <a16:creationId xmlns:a16="http://schemas.microsoft.com/office/drawing/2014/main" id="{6173E94B-8BE7-838E-FF9A-3971B9AE5279}"/>
                  </a:ext>
                </a:extLst>
              </p:cNvPr>
              <p:cNvSpPr/>
              <p:nvPr/>
            </p:nvSpPr>
            <p:spPr>
              <a:xfrm>
                <a:off x="5550146" y="4729852"/>
                <a:ext cx="95089" cy="1533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" name="Ellipse 81">
                <a:extLst>
                  <a:ext uri="{FF2B5EF4-FFF2-40B4-BE49-F238E27FC236}">
                    <a16:creationId xmlns:a16="http://schemas.microsoft.com/office/drawing/2014/main" id="{F8609B6D-2FA8-C964-DD19-F9F7EEA2A9AA}"/>
                  </a:ext>
                </a:extLst>
              </p:cNvPr>
              <p:cNvSpPr/>
              <p:nvPr/>
            </p:nvSpPr>
            <p:spPr>
              <a:xfrm>
                <a:off x="5473453" y="4413952"/>
                <a:ext cx="177906" cy="19368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" name="Ellipse 82">
                <a:extLst>
                  <a:ext uri="{FF2B5EF4-FFF2-40B4-BE49-F238E27FC236}">
                    <a16:creationId xmlns:a16="http://schemas.microsoft.com/office/drawing/2014/main" id="{26ED36AC-40D5-504E-9943-FB25138A9A14}"/>
                  </a:ext>
                </a:extLst>
              </p:cNvPr>
              <p:cNvSpPr/>
              <p:nvPr/>
            </p:nvSpPr>
            <p:spPr>
              <a:xfrm>
                <a:off x="5732827" y="4923313"/>
                <a:ext cx="95089" cy="1533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" name="Ellipse 83">
                <a:extLst>
                  <a:ext uri="{FF2B5EF4-FFF2-40B4-BE49-F238E27FC236}">
                    <a16:creationId xmlns:a16="http://schemas.microsoft.com/office/drawing/2014/main" id="{584C2F80-595B-E77F-03C5-E38104BAF3A6}"/>
                  </a:ext>
                </a:extLst>
              </p:cNvPr>
              <p:cNvSpPr/>
              <p:nvPr/>
            </p:nvSpPr>
            <p:spPr>
              <a:xfrm>
                <a:off x="5567821" y="5035357"/>
                <a:ext cx="95090" cy="19368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Ellipse 84">
                <a:extLst>
                  <a:ext uri="{FF2B5EF4-FFF2-40B4-BE49-F238E27FC236}">
                    <a16:creationId xmlns:a16="http://schemas.microsoft.com/office/drawing/2014/main" id="{7D288CF6-3A9E-F2AF-DB4C-5098EC6205FC}"/>
                  </a:ext>
                </a:extLst>
              </p:cNvPr>
              <p:cNvSpPr/>
              <p:nvPr/>
            </p:nvSpPr>
            <p:spPr>
              <a:xfrm>
                <a:off x="5885227" y="5068471"/>
                <a:ext cx="95089" cy="1605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6" name="ZoneTexte 85">
                    <a:extLst>
                      <a:ext uri="{FF2B5EF4-FFF2-40B4-BE49-F238E27FC236}">
                        <a16:creationId xmlns:a16="http://schemas.microsoft.com/office/drawing/2014/main" id="{10E56FF6-CDC2-212A-F14F-1EB168111998}"/>
                      </a:ext>
                    </a:extLst>
                  </p:cNvPr>
                  <p:cNvSpPr txBox="1"/>
                  <p:nvPr/>
                </p:nvSpPr>
                <p:spPr>
                  <a:xfrm>
                    <a:off x="1264145" y="2114667"/>
                    <a:ext cx="635739" cy="4865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fr-F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2(</m:t>
                              </m:r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/>
                          </m:sSubSup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86" name="ZoneTexte 85">
                    <a:extLst>
                      <a:ext uri="{FF2B5EF4-FFF2-40B4-BE49-F238E27FC236}">
                        <a16:creationId xmlns:a16="http://schemas.microsoft.com/office/drawing/2014/main" id="{10E56FF6-CDC2-212A-F14F-1EB16811199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64145" y="2114667"/>
                    <a:ext cx="635739" cy="48654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37209" b="-10526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7" name="ZoneTexte 86">
                    <a:extLst>
                      <a:ext uri="{FF2B5EF4-FFF2-40B4-BE49-F238E27FC236}">
                        <a16:creationId xmlns:a16="http://schemas.microsoft.com/office/drawing/2014/main" id="{8E5C89A6-BE58-25F7-CE72-CA91E238BA86}"/>
                      </a:ext>
                    </a:extLst>
                  </p:cNvPr>
                  <p:cNvSpPr txBox="1"/>
                  <p:nvPr/>
                </p:nvSpPr>
                <p:spPr>
                  <a:xfrm>
                    <a:off x="5818233" y="1998264"/>
                    <a:ext cx="635739" cy="5654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2(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/>
                          </m:sSubSup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87" name="ZoneTexte 86">
                    <a:extLst>
                      <a:ext uri="{FF2B5EF4-FFF2-40B4-BE49-F238E27FC236}">
                        <a16:creationId xmlns:a16="http://schemas.microsoft.com/office/drawing/2014/main" id="{8E5C89A6-BE58-25F7-CE72-CA91E238BA8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18233" y="1998264"/>
                    <a:ext cx="635739" cy="56541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326" r="-58140" b="-13636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8" name="Connecteur droit avec flèche 87">
                <a:extLst>
                  <a:ext uri="{FF2B5EF4-FFF2-40B4-BE49-F238E27FC236}">
                    <a16:creationId xmlns:a16="http://schemas.microsoft.com/office/drawing/2014/main" id="{773E75BC-FE02-1BF8-49BF-466B9BFB3D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80326" y="2657088"/>
                <a:ext cx="963980" cy="8319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necteur droit avec flèche 91">
                <a:extLst>
                  <a:ext uri="{FF2B5EF4-FFF2-40B4-BE49-F238E27FC236}">
                    <a16:creationId xmlns:a16="http://schemas.microsoft.com/office/drawing/2014/main" id="{AB6276EC-D988-C031-3FB5-8F134ECFC0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07733" y="2621280"/>
                <a:ext cx="868302" cy="0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>
                <a:extLst>
                  <a:ext uri="{FF2B5EF4-FFF2-40B4-BE49-F238E27FC236}">
                    <a16:creationId xmlns:a16="http://schemas.microsoft.com/office/drawing/2014/main" id="{20938D75-2313-8073-FC6C-92875C6D97BD}"/>
                  </a:ext>
                </a:extLst>
              </p:cNvPr>
              <p:cNvCxnSpPr>
                <a:stCxn id="8" idx="0"/>
                <a:endCxn id="8" idx="2"/>
              </p:cNvCxnSpPr>
              <p:nvPr/>
            </p:nvCxnSpPr>
            <p:spPr>
              <a:xfrm>
                <a:off x="3932191" y="3573195"/>
                <a:ext cx="0" cy="2100533"/>
              </a:xfrm>
              <a:prstGeom prst="line">
                <a:avLst/>
              </a:prstGeom>
              <a:ln w="508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cteur droit avec flèche 97">
                <a:extLst>
                  <a:ext uri="{FF2B5EF4-FFF2-40B4-BE49-F238E27FC236}">
                    <a16:creationId xmlns:a16="http://schemas.microsoft.com/office/drawing/2014/main" id="{3F7FE20F-964F-77DC-B525-8F3FD9BF2C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0815" y="4920911"/>
                <a:ext cx="603629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w="lg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9" name="ZoneTexte 98">
                    <a:extLst>
                      <a:ext uri="{FF2B5EF4-FFF2-40B4-BE49-F238E27FC236}">
                        <a16:creationId xmlns:a16="http://schemas.microsoft.com/office/drawing/2014/main" id="{4889D006-F352-68FA-A9C1-97C3F66ABC1D}"/>
                      </a:ext>
                    </a:extLst>
                  </p:cNvPr>
                  <p:cNvSpPr txBox="1"/>
                  <p:nvPr/>
                </p:nvSpPr>
                <p:spPr>
                  <a:xfrm>
                    <a:off x="4243928" y="4690220"/>
                    <a:ext cx="635739" cy="3901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/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bSup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99" name="ZoneTexte 98">
                    <a:extLst>
                      <a:ext uri="{FF2B5EF4-FFF2-40B4-BE49-F238E27FC236}">
                        <a16:creationId xmlns:a16="http://schemas.microsoft.com/office/drawing/2014/main" id="{4889D006-F352-68FA-A9C1-97C3F66ABC1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3928" y="4690220"/>
                    <a:ext cx="635739" cy="39010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2" name="ZoneTexte 101">
                <a:extLst>
                  <a:ext uri="{FF2B5EF4-FFF2-40B4-BE49-F238E27FC236}">
                    <a16:creationId xmlns:a16="http://schemas.microsoft.com/office/drawing/2014/main" id="{35CDC25F-5C7E-1518-296C-80F7D0F6FA96}"/>
                  </a:ext>
                </a:extLst>
              </p:cNvPr>
              <p:cNvSpPr txBox="1"/>
              <p:nvPr/>
            </p:nvSpPr>
            <p:spPr>
              <a:xfrm>
                <a:off x="1035720" y="1386087"/>
                <a:ext cx="25745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solidFill>
                      <a:srgbClr val="FF0000"/>
                    </a:solidFill>
                  </a:rPr>
                  <a:t>Combustible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8" name="ZoneTexte 107">
                    <a:extLst>
                      <a:ext uri="{FF2B5EF4-FFF2-40B4-BE49-F238E27FC236}">
                        <a16:creationId xmlns:a16="http://schemas.microsoft.com/office/drawing/2014/main" id="{DEBDC134-AA54-0ACA-8124-6978A0E2B257}"/>
                      </a:ext>
                    </a:extLst>
                  </p:cNvPr>
                  <p:cNvSpPr txBox="1"/>
                  <p:nvPr/>
                </p:nvSpPr>
                <p:spPr>
                  <a:xfrm>
                    <a:off x="2971088" y="2476692"/>
                    <a:ext cx="635739" cy="3284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fr-FR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𝑃𝑡</m:t>
                              </m:r>
                            </m:e>
                            <m:sub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108" name="ZoneTexte 107">
                    <a:extLst>
                      <a:ext uri="{FF2B5EF4-FFF2-40B4-BE49-F238E27FC236}">
                        <a16:creationId xmlns:a16="http://schemas.microsoft.com/office/drawing/2014/main" id="{DEBDC134-AA54-0ACA-8124-6978A0E2B25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71088" y="2476692"/>
                    <a:ext cx="635739" cy="32848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3846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9" name="ZoneTexte 108">
                    <a:extLst>
                      <a:ext uri="{FF2B5EF4-FFF2-40B4-BE49-F238E27FC236}">
                        <a16:creationId xmlns:a16="http://schemas.microsoft.com/office/drawing/2014/main" id="{D5BFCE33-77FB-8350-3986-295EA0FD9478}"/>
                      </a:ext>
                    </a:extLst>
                  </p:cNvPr>
                  <p:cNvSpPr txBox="1"/>
                  <p:nvPr/>
                </p:nvSpPr>
                <p:spPr>
                  <a:xfrm>
                    <a:off x="4648510" y="2491665"/>
                    <a:ext cx="635739" cy="3284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fr-FR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𝑃𝑡</m:t>
                              </m:r>
                            </m:e>
                            <m:sub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fr-FR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oMath>
                      </m:oMathPara>
                    </a14:m>
                    <a:endParaRPr lang="fr-FR" sz="1400" dirty="0"/>
                  </a:p>
                </p:txBody>
              </p:sp>
            </mc:Choice>
            <mc:Fallback>
              <p:sp>
                <p:nvSpPr>
                  <p:cNvPr id="109" name="ZoneTexte 108">
                    <a:extLst>
                      <a:ext uri="{FF2B5EF4-FFF2-40B4-BE49-F238E27FC236}">
                        <a16:creationId xmlns:a16="http://schemas.microsoft.com/office/drawing/2014/main" id="{D5BFCE33-77FB-8350-3986-295EA0FD947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48510" y="2491665"/>
                    <a:ext cx="635739" cy="32848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3846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D3DF834A-3B60-68D2-6A9D-774CCD4303B9}"/>
                  </a:ext>
                </a:extLst>
              </p:cNvPr>
              <p:cNvSpPr/>
              <p:nvPr/>
            </p:nvSpPr>
            <p:spPr>
              <a:xfrm>
                <a:off x="2936178" y="2576035"/>
                <a:ext cx="124987" cy="220147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36032BDD-AA86-2404-D622-4D7AD14FA139}"/>
                  </a:ext>
                </a:extLst>
              </p:cNvPr>
              <p:cNvSpPr/>
              <p:nvPr/>
            </p:nvSpPr>
            <p:spPr>
              <a:xfrm>
                <a:off x="5137019" y="2634432"/>
                <a:ext cx="124987" cy="220147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ZoneTexte 111">
                <a:extLst>
                  <a:ext uri="{FF2B5EF4-FFF2-40B4-BE49-F238E27FC236}">
                    <a16:creationId xmlns:a16="http://schemas.microsoft.com/office/drawing/2014/main" id="{CAA854D3-D806-824B-D0B5-D99E377F93DC}"/>
                  </a:ext>
                </a:extLst>
              </p:cNvPr>
              <p:cNvSpPr txBox="1"/>
              <p:nvPr/>
            </p:nvSpPr>
            <p:spPr>
              <a:xfrm>
                <a:off x="863421" y="2791408"/>
                <a:ext cx="25745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solidFill>
                      <a:srgbClr val="FF0000"/>
                    </a:solidFill>
                  </a:rPr>
                  <a:t>Oxydation</a:t>
                </a:r>
              </a:p>
              <a:p>
                <a:r>
                  <a:rPr lang="fr-FR" sz="2000" dirty="0">
                    <a:solidFill>
                      <a:srgbClr val="FF0000"/>
                    </a:solidFill>
                  </a:rPr>
                  <a:t>Anode</a:t>
                </a:r>
              </a:p>
            </p:txBody>
          </p:sp>
        </p:grp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A86CAEF8-4215-D1A9-B202-7A549CA44388}"/>
                </a:ext>
              </a:extLst>
            </p:cNvPr>
            <p:cNvSpPr txBox="1"/>
            <p:nvPr/>
          </p:nvSpPr>
          <p:spPr>
            <a:xfrm>
              <a:off x="6275700" y="2849570"/>
              <a:ext cx="25745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</a:rPr>
                <a:t>Réduction</a:t>
              </a:r>
            </a:p>
            <a:p>
              <a:r>
                <a:rPr lang="fr-FR" sz="2000" dirty="0">
                  <a:solidFill>
                    <a:srgbClr val="FF0000"/>
                  </a:solidFill>
                </a:rPr>
                <a:t>Cathode</a:t>
              </a:r>
            </a:p>
          </p:txBody>
        </p:sp>
      </p:grpSp>
      <p:grpSp>
        <p:nvGrpSpPr>
          <p:cNvPr id="175" name="Groupe 174">
            <a:extLst>
              <a:ext uri="{FF2B5EF4-FFF2-40B4-BE49-F238E27FC236}">
                <a16:creationId xmlns:a16="http://schemas.microsoft.com/office/drawing/2014/main" id="{A3F0DDAC-C276-6933-1FD6-67ACAC9B3EB9}"/>
              </a:ext>
            </a:extLst>
          </p:cNvPr>
          <p:cNvGrpSpPr/>
          <p:nvPr/>
        </p:nvGrpSpPr>
        <p:grpSpPr>
          <a:xfrm>
            <a:off x="7171761" y="1824627"/>
            <a:ext cx="4673194" cy="3476187"/>
            <a:chOff x="7171761" y="1824627"/>
            <a:chExt cx="4673194" cy="3476187"/>
          </a:xfrm>
        </p:grpSpPr>
        <p:cxnSp>
          <p:nvCxnSpPr>
            <p:cNvPr id="117" name="Connecteur droit avec flèche 116">
              <a:extLst>
                <a:ext uri="{FF2B5EF4-FFF2-40B4-BE49-F238E27FC236}">
                  <a16:creationId xmlns:a16="http://schemas.microsoft.com/office/drawing/2014/main" id="{109EDBEE-3722-5741-3834-6F5133B304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65728" y="1999041"/>
              <a:ext cx="0" cy="31718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>
              <a:extLst>
                <a:ext uri="{FF2B5EF4-FFF2-40B4-BE49-F238E27FC236}">
                  <a16:creationId xmlns:a16="http://schemas.microsoft.com/office/drawing/2014/main" id="{7D25EFBC-E37E-C93C-08BE-0873CCA42042}"/>
                </a:ext>
              </a:extLst>
            </p:cNvPr>
            <p:cNvCxnSpPr>
              <a:cxnSpLocks/>
            </p:cNvCxnSpPr>
            <p:nvPr/>
          </p:nvCxnSpPr>
          <p:spPr>
            <a:xfrm>
              <a:off x="7377764" y="3795107"/>
              <a:ext cx="40416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Forme libre 123">
              <a:extLst>
                <a:ext uri="{FF2B5EF4-FFF2-40B4-BE49-F238E27FC236}">
                  <a16:creationId xmlns:a16="http://schemas.microsoft.com/office/drawing/2014/main" id="{BF91FF15-CFC4-26D6-B584-E98739D77C8B}"/>
                </a:ext>
              </a:extLst>
            </p:cNvPr>
            <p:cNvSpPr/>
            <p:nvPr/>
          </p:nvSpPr>
          <p:spPr>
            <a:xfrm>
              <a:off x="7767587" y="2737417"/>
              <a:ext cx="3289858" cy="1064562"/>
            </a:xfrm>
            <a:custGeom>
              <a:avLst/>
              <a:gdLst>
                <a:gd name="connsiteX0" fmla="*/ 0 w 3335296"/>
                <a:gd name="connsiteY0" fmla="*/ 1062473 h 1062473"/>
                <a:gd name="connsiteX1" fmla="*/ 481264 w 3335296"/>
                <a:gd name="connsiteY1" fmla="*/ 1033597 h 1062473"/>
                <a:gd name="connsiteX2" fmla="*/ 856649 w 3335296"/>
                <a:gd name="connsiteY2" fmla="*/ 889218 h 1062473"/>
                <a:gd name="connsiteX3" fmla="*/ 1212784 w 3335296"/>
                <a:gd name="connsiteY3" fmla="*/ 513833 h 1062473"/>
                <a:gd name="connsiteX4" fmla="*/ 1597794 w 3335296"/>
                <a:gd name="connsiteY4" fmla="*/ 80696 h 1062473"/>
                <a:gd name="connsiteX5" fmla="*/ 3147461 w 3335296"/>
                <a:gd name="connsiteY5" fmla="*/ 3694 h 1062473"/>
                <a:gd name="connsiteX6" fmla="*/ 3330341 w 3335296"/>
                <a:gd name="connsiteY6" fmla="*/ 13319 h 1062473"/>
                <a:gd name="connsiteX0" fmla="*/ 0 w 3335296"/>
                <a:gd name="connsiteY0" fmla="*/ 1062473 h 1062473"/>
                <a:gd name="connsiteX1" fmla="*/ 481264 w 3335296"/>
                <a:gd name="connsiteY1" fmla="*/ 1033597 h 1062473"/>
                <a:gd name="connsiteX2" fmla="*/ 856649 w 3335296"/>
                <a:gd name="connsiteY2" fmla="*/ 889218 h 1062473"/>
                <a:gd name="connsiteX3" fmla="*/ 1212784 w 3335296"/>
                <a:gd name="connsiteY3" fmla="*/ 465707 h 1062473"/>
                <a:gd name="connsiteX4" fmla="*/ 1597794 w 3335296"/>
                <a:gd name="connsiteY4" fmla="*/ 80696 h 1062473"/>
                <a:gd name="connsiteX5" fmla="*/ 3147461 w 3335296"/>
                <a:gd name="connsiteY5" fmla="*/ 3694 h 1062473"/>
                <a:gd name="connsiteX6" fmla="*/ 3330341 w 3335296"/>
                <a:gd name="connsiteY6" fmla="*/ 13319 h 1062473"/>
                <a:gd name="connsiteX0" fmla="*/ 0 w 3289858"/>
                <a:gd name="connsiteY0" fmla="*/ 1064562 h 1064562"/>
                <a:gd name="connsiteX1" fmla="*/ 481264 w 3289858"/>
                <a:gd name="connsiteY1" fmla="*/ 1035686 h 1064562"/>
                <a:gd name="connsiteX2" fmla="*/ 856649 w 3289858"/>
                <a:gd name="connsiteY2" fmla="*/ 891307 h 1064562"/>
                <a:gd name="connsiteX3" fmla="*/ 1212784 w 3289858"/>
                <a:gd name="connsiteY3" fmla="*/ 467796 h 1064562"/>
                <a:gd name="connsiteX4" fmla="*/ 1597794 w 3289858"/>
                <a:gd name="connsiteY4" fmla="*/ 82785 h 1064562"/>
                <a:gd name="connsiteX5" fmla="*/ 3147461 w 3289858"/>
                <a:gd name="connsiteY5" fmla="*/ 5783 h 1064562"/>
                <a:gd name="connsiteX6" fmla="*/ 3224463 w 3289858"/>
                <a:gd name="connsiteY6" fmla="*/ 5782 h 1064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9858" h="1064562">
                  <a:moveTo>
                    <a:pt x="0" y="1064562"/>
                  </a:moveTo>
                  <a:cubicBezTo>
                    <a:pt x="169244" y="1064562"/>
                    <a:pt x="338489" y="1064562"/>
                    <a:pt x="481264" y="1035686"/>
                  </a:cubicBezTo>
                  <a:cubicBezTo>
                    <a:pt x="624039" y="1006810"/>
                    <a:pt x="734729" y="985955"/>
                    <a:pt x="856649" y="891307"/>
                  </a:cubicBezTo>
                  <a:cubicBezTo>
                    <a:pt x="978569" y="796659"/>
                    <a:pt x="1089260" y="602550"/>
                    <a:pt x="1212784" y="467796"/>
                  </a:cubicBezTo>
                  <a:cubicBezTo>
                    <a:pt x="1336308" y="333042"/>
                    <a:pt x="1275348" y="159787"/>
                    <a:pt x="1597794" y="82785"/>
                  </a:cubicBezTo>
                  <a:cubicBezTo>
                    <a:pt x="1920240" y="5783"/>
                    <a:pt x="2858703" y="17012"/>
                    <a:pt x="3147461" y="5783"/>
                  </a:cubicBezTo>
                  <a:cubicBezTo>
                    <a:pt x="3436219" y="-5446"/>
                    <a:pt x="3190775" y="2573"/>
                    <a:pt x="3224463" y="578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Forme libre 124">
              <a:extLst>
                <a:ext uri="{FF2B5EF4-FFF2-40B4-BE49-F238E27FC236}">
                  <a16:creationId xmlns:a16="http://schemas.microsoft.com/office/drawing/2014/main" id="{2B9C14F3-7476-1F5B-5DC1-1C81E51DFE9F}"/>
                </a:ext>
              </a:extLst>
            </p:cNvPr>
            <p:cNvSpPr/>
            <p:nvPr/>
          </p:nvSpPr>
          <p:spPr>
            <a:xfrm>
              <a:off x="7574406" y="3801979"/>
              <a:ext cx="2840129" cy="1068919"/>
            </a:xfrm>
            <a:custGeom>
              <a:avLst/>
              <a:gdLst>
                <a:gd name="connsiteX0" fmla="*/ 2856923 w 2856923"/>
                <a:gd name="connsiteY0" fmla="*/ 0 h 1059515"/>
                <a:gd name="connsiteX1" fmla="*/ 2568165 w 2856923"/>
                <a:gd name="connsiteY1" fmla="*/ 86627 h 1059515"/>
                <a:gd name="connsiteX2" fmla="*/ 2298657 w 2856923"/>
                <a:gd name="connsiteY2" fmla="*/ 385010 h 1059515"/>
                <a:gd name="connsiteX3" fmla="*/ 1981024 w 2856923"/>
                <a:gd name="connsiteY3" fmla="*/ 837398 h 1059515"/>
                <a:gd name="connsiteX4" fmla="*/ 1624889 w 2856923"/>
                <a:gd name="connsiteY4" fmla="*/ 1029903 h 1059515"/>
                <a:gd name="connsiteX5" fmla="*/ 161849 w 2856923"/>
                <a:gd name="connsiteY5" fmla="*/ 1058779 h 1059515"/>
                <a:gd name="connsiteX6" fmla="*/ 17470 w 2856923"/>
                <a:gd name="connsiteY6" fmla="*/ 1029903 h 1059515"/>
                <a:gd name="connsiteX0" fmla="*/ 2840129 w 2840129"/>
                <a:gd name="connsiteY0" fmla="*/ 0 h 1068919"/>
                <a:gd name="connsiteX1" fmla="*/ 2551371 w 2840129"/>
                <a:gd name="connsiteY1" fmla="*/ 86627 h 1068919"/>
                <a:gd name="connsiteX2" fmla="*/ 2281863 w 2840129"/>
                <a:gd name="connsiteY2" fmla="*/ 385010 h 1068919"/>
                <a:gd name="connsiteX3" fmla="*/ 1964230 w 2840129"/>
                <a:gd name="connsiteY3" fmla="*/ 837398 h 1068919"/>
                <a:gd name="connsiteX4" fmla="*/ 1608095 w 2840129"/>
                <a:gd name="connsiteY4" fmla="*/ 1029903 h 1068919"/>
                <a:gd name="connsiteX5" fmla="*/ 145055 w 2840129"/>
                <a:gd name="connsiteY5" fmla="*/ 1058779 h 1068919"/>
                <a:gd name="connsiteX6" fmla="*/ 39177 w 2840129"/>
                <a:gd name="connsiteY6" fmla="*/ 1068404 h 1068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129" h="1068919">
                  <a:moveTo>
                    <a:pt x="2840129" y="0"/>
                  </a:moveTo>
                  <a:cubicBezTo>
                    <a:pt x="2742272" y="11229"/>
                    <a:pt x="2644415" y="22459"/>
                    <a:pt x="2551371" y="86627"/>
                  </a:cubicBezTo>
                  <a:cubicBezTo>
                    <a:pt x="2458327" y="150795"/>
                    <a:pt x="2379720" y="259882"/>
                    <a:pt x="2281863" y="385010"/>
                  </a:cubicBezTo>
                  <a:cubicBezTo>
                    <a:pt x="2184006" y="510138"/>
                    <a:pt x="2076525" y="729916"/>
                    <a:pt x="1964230" y="837398"/>
                  </a:cubicBezTo>
                  <a:cubicBezTo>
                    <a:pt x="1851935" y="944880"/>
                    <a:pt x="1911291" y="993006"/>
                    <a:pt x="1608095" y="1029903"/>
                  </a:cubicBezTo>
                  <a:cubicBezTo>
                    <a:pt x="1304899" y="1066800"/>
                    <a:pt x="412958" y="1058779"/>
                    <a:pt x="145055" y="1058779"/>
                  </a:cubicBezTo>
                  <a:cubicBezTo>
                    <a:pt x="-122848" y="1058779"/>
                    <a:pt x="68053" y="1071613"/>
                    <a:pt x="39177" y="106840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7" name="ZoneTexte 126">
                  <a:extLst>
                    <a:ext uri="{FF2B5EF4-FFF2-40B4-BE49-F238E27FC236}">
                      <a16:creationId xmlns:a16="http://schemas.microsoft.com/office/drawing/2014/main" id="{52D8CE0F-41AB-6BC7-A43D-0E712B848D11}"/>
                    </a:ext>
                  </a:extLst>
                </p:cNvPr>
                <p:cNvSpPr txBox="1"/>
                <p:nvPr/>
              </p:nvSpPr>
              <p:spPr>
                <a:xfrm>
                  <a:off x="8330172" y="2830748"/>
                  <a:ext cx="527622" cy="4314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27" name="ZoneTexte 126">
                  <a:extLst>
                    <a:ext uri="{FF2B5EF4-FFF2-40B4-BE49-F238E27FC236}">
                      <a16:creationId xmlns:a16="http://schemas.microsoft.com/office/drawing/2014/main" id="{52D8CE0F-41AB-6BC7-A43D-0E712B848D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0172" y="2830748"/>
                  <a:ext cx="527622" cy="431465"/>
                </a:xfrm>
                <a:prstGeom prst="rect">
                  <a:avLst/>
                </a:prstGeom>
                <a:blipFill>
                  <a:blip r:embed="rId9"/>
                  <a:stretch>
                    <a:fillRect b="-285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8" name="ZoneTexte 127">
                  <a:extLst>
                    <a:ext uri="{FF2B5EF4-FFF2-40B4-BE49-F238E27FC236}">
                      <a16:creationId xmlns:a16="http://schemas.microsoft.com/office/drawing/2014/main" id="{2DA9F7C6-4CB6-2CF5-C53A-51FB59F13B52}"/>
                    </a:ext>
                  </a:extLst>
                </p:cNvPr>
                <p:cNvSpPr txBox="1"/>
                <p:nvPr/>
              </p:nvSpPr>
              <p:spPr>
                <a:xfrm>
                  <a:off x="9807770" y="4398982"/>
                  <a:ext cx="527622" cy="4993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28" name="ZoneTexte 127">
                  <a:extLst>
                    <a:ext uri="{FF2B5EF4-FFF2-40B4-BE49-F238E27FC236}">
                      <a16:creationId xmlns:a16="http://schemas.microsoft.com/office/drawing/2014/main" id="{2DA9F7C6-4CB6-2CF5-C53A-51FB59F13B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07770" y="4398982"/>
                  <a:ext cx="527622" cy="499367"/>
                </a:xfrm>
                <a:prstGeom prst="rect">
                  <a:avLst/>
                </a:prstGeom>
                <a:blipFill>
                  <a:blip r:embed="rId10"/>
                  <a:stretch>
                    <a:fillRect l="-2381" b="-25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9" name="ZoneTexte 128">
                  <a:extLst>
                    <a:ext uri="{FF2B5EF4-FFF2-40B4-BE49-F238E27FC236}">
                      <a16:creationId xmlns:a16="http://schemas.microsoft.com/office/drawing/2014/main" id="{3F718979-429F-9684-899D-53EE18C809E1}"/>
                    </a:ext>
                  </a:extLst>
                </p:cNvPr>
                <p:cNvSpPr txBox="1"/>
                <p:nvPr/>
              </p:nvSpPr>
              <p:spPr>
                <a:xfrm>
                  <a:off x="8715485" y="2597501"/>
                  <a:ext cx="527622" cy="314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𝑃𝑡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29" name="ZoneTexte 128">
                  <a:extLst>
                    <a:ext uri="{FF2B5EF4-FFF2-40B4-BE49-F238E27FC236}">
                      <a16:creationId xmlns:a16="http://schemas.microsoft.com/office/drawing/2014/main" id="{3F718979-429F-9684-899D-53EE18C809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5485" y="2597501"/>
                  <a:ext cx="527622" cy="314481"/>
                </a:xfrm>
                <a:prstGeom prst="rect">
                  <a:avLst/>
                </a:prstGeom>
                <a:blipFill>
                  <a:blip r:embed="rId11"/>
                  <a:stretch>
                    <a:fillRect b="-384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ZoneTexte 129">
                  <a:extLst>
                    <a:ext uri="{FF2B5EF4-FFF2-40B4-BE49-F238E27FC236}">
                      <a16:creationId xmlns:a16="http://schemas.microsoft.com/office/drawing/2014/main" id="{E58B68F2-6623-9CE8-216D-1F0EE6BDA331}"/>
                    </a:ext>
                  </a:extLst>
                </p:cNvPr>
                <p:cNvSpPr txBox="1"/>
                <p:nvPr/>
              </p:nvSpPr>
              <p:spPr>
                <a:xfrm>
                  <a:off x="9280148" y="4815173"/>
                  <a:ext cx="527622" cy="314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𝑃𝑡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30" name="ZoneTexte 129">
                  <a:extLst>
                    <a:ext uri="{FF2B5EF4-FFF2-40B4-BE49-F238E27FC236}">
                      <a16:creationId xmlns:a16="http://schemas.microsoft.com/office/drawing/2014/main" id="{E58B68F2-6623-9CE8-216D-1F0EE6BDA3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0148" y="4815173"/>
                  <a:ext cx="527622" cy="314481"/>
                </a:xfrm>
                <a:prstGeom prst="rect">
                  <a:avLst/>
                </a:prstGeom>
                <a:blipFill>
                  <a:blip r:embed="rId12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1" name="ZoneTexte 130">
                  <a:extLst>
                    <a:ext uri="{FF2B5EF4-FFF2-40B4-BE49-F238E27FC236}">
                      <a16:creationId xmlns:a16="http://schemas.microsoft.com/office/drawing/2014/main" id="{9F50AED1-F3DB-C842-1D91-A57FEEBCA06B}"/>
                    </a:ext>
                  </a:extLst>
                </p:cNvPr>
                <p:cNvSpPr txBox="1"/>
                <p:nvPr/>
              </p:nvSpPr>
              <p:spPr>
                <a:xfrm>
                  <a:off x="8524757" y="4390950"/>
                  <a:ext cx="52762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31" name="ZoneTexte 130">
                  <a:extLst>
                    <a:ext uri="{FF2B5EF4-FFF2-40B4-BE49-F238E27FC236}">
                      <a16:creationId xmlns:a16="http://schemas.microsoft.com/office/drawing/2014/main" id="{9F50AED1-F3DB-C842-1D91-A57FEEBCA0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4757" y="4390950"/>
                  <a:ext cx="527622" cy="461665"/>
                </a:xfrm>
                <a:prstGeom prst="rect">
                  <a:avLst/>
                </a:prstGeom>
                <a:blipFill>
                  <a:blip r:embed="rId13"/>
                  <a:stretch>
                    <a:fillRect l="-2381" r="-42857" b="-263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3" name="Connecteur droit 132">
              <a:extLst>
                <a:ext uri="{FF2B5EF4-FFF2-40B4-BE49-F238E27FC236}">
                  <a16:creationId xmlns:a16="http://schemas.microsoft.com/office/drawing/2014/main" id="{D2695448-14F6-456B-70ED-0BDD543973B3}"/>
                </a:ext>
              </a:extLst>
            </p:cNvPr>
            <p:cNvCxnSpPr/>
            <p:nvPr/>
          </p:nvCxnSpPr>
          <p:spPr>
            <a:xfrm flipV="1">
              <a:off x="7765728" y="3503953"/>
              <a:ext cx="3572832" cy="6831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7F63A86F-3FC5-E9EA-C8B4-087B814F8A74}"/>
                </a:ext>
              </a:extLst>
            </p:cNvPr>
            <p:cNvCxnSpPr/>
            <p:nvPr/>
          </p:nvCxnSpPr>
          <p:spPr>
            <a:xfrm flipV="1">
              <a:off x="7767267" y="4102755"/>
              <a:ext cx="3572832" cy="6831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135">
              <a:extLst>
                <a:ext uri="{FF2B5EF4-FFF2-40B4-BE49-F238E27FC236}">
                  <a16:creationId xmlns:a16="http://schemas.microsoft.com/office/drawing/2014/main" id="{0B658302-7FD9-010A-9BF2-5469765E4747}"/>
                </a:ext>
              </a:extLst>
            </p:cNvPr>
            <p:cNvCxnSpPr>
              <a:cxnSpLocks/>
            </p:cNvCxnSpPr>
            <p:nvPr/>
          </p:nvCxnSpPr>
          <p:spPr>
            <a:xfrm>
              <a:off x="8744360" y="3744226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138">
              <a:extLst>
                <a:ext uri="{FF2B5EF4-FFF2-40B4-BE49-F238E27FC236}">
                  <a16:creationId xmlns:a16="http://schemas.microsoft.com/office/drawing/2014/main" id="{DAA1F9E9-6B68-40E7-E316-89FCDB441D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26668" y="3744227"/>
              <a:ext cx="0" cy="10427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cteur droit avec flèche 140">
              <a:extLst>
                <a:ext uri="{FF2B5EF4-FFF2-40B4-BE49-F238E27FC236}">
                  <a16:creationId xmlns:a16="http://schemas.microsoft.com/office/drawing/2014/main" id="{89D42320-BAFA-F9DF-33C1-05C1861438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24541" y="4648666"/>
              <a:ext cx="3961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eur droit avec flèche 143">
              <a:extLst>
                <a:ext uri="{FF2B5EF4-FFF2-40B4-BE49-F238E27FC236}">
                  <a16:creationId xmlns:a16="http://schemas.microsoft.com/office/drawing/2014/main" id="{674D6C8E-654D-8DF9-DF0E-F37648704B32}"/>
                </a:ext>
              </a:extLst>
            </p:cNvPr>
            <p:cNvCxnSpPr>
              <a:cxnSpLocks/>
            </p:cNvCxnSpPr>
            <p:nvPr/>
          </p:nvCxnSpPr>
          <p:spPr>
            <a:xfrm>
              <a:off x="8834670" y="3046480"/>
              <a:ext cx="49468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6" name="ZoneTexte 145">
                  <a:extLst>
                    <a:ext uri="{FF2B5EF4-FFF2-40B4-BE49-F238E27FC236}">
                      <a16:creationId xmlns:a16="http://schemas.microsoft.com/office/drawing/2014/main" id="{0BFA3B27-670D-38B5-A5B3-57F13E45B807}"/>
                    </a:ext>
                  </a:extLst>
                </p:cNvPr>
                <p:cNvSpPr txBox="1"/>
                <p:nvPr/>
              </p:nvSpPr>
              <p:spPr>
                <a:xfrm>
                  <a:off x="9337708" y="2769340"/>
                  <a:ext cx="527622" cy="4894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/>
                          <m: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46" name="ZoneTexte 145">
                  <a:extLst>
                    <a:ext uri="{FF2B5EF4-FFF2-40B4-BE49-F238E27FC236}">
                      <a16:creationId xmlns:a16="http://schemas.microsoft.com/office/drawing/2014/main" id="{0BFA3B27-670D-38B5-A5B3-57F13E45B8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37708" y="2769340"/>
                  <a:ext cx="527622" cy="489493"/>
                </a:xfrm>
                <a:prstGeom prst="rect">
                  <a:avLst/>
                </a:prstGeom>
                <a:blipFill>
                  <a:blip r:embed="rId14"/>
                  <a:stretch>
                    <a:fillRect l="-2381" r="-50000" b="-175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7" name="Connecteur droit 146">
              <a:extLst>
                <a:ext uri="{FF2B5EF4-FFF2-40B4-BE49-F238E27FC236}">
                  <a16:creationId xmlns:a16="http://schemas.microsoft.com/office/drawing/2014/main" id="{44E504A2-4CD9-1DDC-A8AA-1FA76A752CCB}"/>
                </a:ext>
              </a:extLst>
            </p:cNvPr>
            <p:cNvCxnSpPr>
              <a:cxnSpLocks/>
            </p:cNvCxnSpPr>
            <p:nvPr/>
          </p:nvCxnSpPr>
          <p:spPr>
            <a:xfrm>
              <a:off x="7664724" y="3742620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>
              <a:extLst>
                <a:ext uri="{FF2B5EF4-FFF2-40B4-BE49-F238E27FC236}">
                  <a16:creationId xmlns:a16="http://schemas.microsoft.com/office/drawing/2014/main" id="{584EC2C7-66FE-DFD3-4A23-4EDF40AC98FF}"/>
                </a:ext>
              </a:extLst>
            </p:cNvPr>
            <p:cNvCxnSpPr>
              <a:cxnSpLocks/>
            </p:cNvCxnSpPr>
            <p:nvPr/>
          </p:nvCxnSpPr>
          <p:spPr>
            <a:xfrm>
              <a:off x="10435203" y="3741020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9" name="ZoneTexte 148">
                  <a:extLst>
                    <a:ext uri="{FF2B5EF4-FFF2-40B4-BE49-F238E27FC236}">
                      <a16:creationId xmlns:a16="http://schemas.microsoft.com/office/drawing/2014/main" id="{DCA7DDC4-093D-9B97-55C8-7121E0B5ECF2}"/>
                    </a:ext>
                  </a:extLst>
                </p:cNvPr>
                <p:cNvSpPr txBox="1"/>
                <p:nvPr/>
              </p:nvSpPr>
              <p:spPr>
                <a:xfrm>
                  <a:off x="7171761" y="3384449"/>
                  <a:ext cx="527622" cy="406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/>
                          <m:sup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49" name="ZoneTexte 148">
                  <a:extLst>
                    <a:ext uri="{FF2B5EF4-FFF2-40B4-BE49-F238E27FC236}">
                      <a16:creationId xmlns:a16="http://schemas.microsoft.com/office/drawing/2014/main" id="{DCA7DDC4-093D-9B97-55C8-7121E0B5EC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1761" y="3384449"/>
                  <a:ext cx="527622" cy="406778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0" name="ZoneTexte 149">
                  <a:extLst>
                    <a:ext uri="{FF2B5EF4-FFF2-40B4-BE49-F238E27FC236}">
                      <a16:creationId xmlns:a16="http://schemas.microsoft.com/office/drawing/2014/main" id="{A499FBE9-5720-8CCD-2824-9684349DB862}"/>
                    </a:ext>
                  </a:extLst>
                </p:cNvPr>
                <p:cNvSpPr txBox="1"/>
                <p:nvPr/>
              </p:nvSpPr>
              <p:spPr>
                <a:xfrm>
                  <a:off x="8298699" y="3713229"/>
                  <a:ext cx="527622" cy="4331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50" name="ZoneTexte 149">
                  <a:extLst>
                    <a:ext uri="{FF2B5EF4-FFF2-40B4-BE49-F238E27FC236}">
                      <a16:creationId xmlns:a16="http://schemas.microsoft.com/office/drawing/2014/main" id="{A499FBE9-5720-8CCD-2824-9684349DB8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98699" y="3713229"/>
                  <a:ext cx="527622" cy="433196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1" name="ZoneTexte 150">
                  <a:extLst>
                    <a:ext uri="{FF2B5EF4-FFF2-40B4-BE49-F238E27FC236}">
                      <a16:creationId xmlns:a16="http://schemas.microsoft.com/office/drawing/2014/main" id="{9401D885-3C70-9F6A-5CB4-A3922E5E5CD2}"/>
                    </a:ext>
                  </a:extLst>
                </p:cNvPr>
                <p:cNvSpPr txBox="1"/>
                <p:nvPr/>
              </p:nvSpPr>
              <p:spPr>
                <a:xfrm>
                  <a:off x="10484122" y="3738506"/>
                  <a:ext cx="527622" cy="423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/>
                          <m:sup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51" name="ZoneTexte 150">
                  <a:extLst>
                    <a:ext uri="{FF2B5EF4-FFF2-40B4-BE49-F238E27FC236}">
                      <a16:creationId xmlns:a16="http://schemas.microsoft.com/office/drawing/2014/main" id="{9401D885-3C70-9F6A-5CB4-A3922E5E5C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4122" y="3738506"/>
                  <a:ext cx="527622" cy="42325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2" name="ZoneTexte 151">
                  <a:extLst>
                    <a:ext uri="{FF2B5EF4-FFF2-40B4-BE49-F238E27FC236}">
                      <a16:creationId xmlns:a16="http://schemas.microsoft.com/office/drawing/2014/main" id="{C6E0FF4C-4AA2-DF26-42F2-0F51788E7A20}"/>
                    </a:ext>
                  </a:extLst>
                </p:cNvPr>
                <p:cNvSpPr txBox="1"/>
                <p:nvPr/>
              </p:nvSpPr>
              <p:spPr>
                <a:xfrm>
                  <a:off x="9471737" y="3734256"/>
                  <a:ext cx="527622" cy="4354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52" name="ZoneTexte 151">
                  <a:extLst>
                    <a:ext uri="{FF2B5EF4-FFF2-40B4-BE49-F238E27FC236}">
                      <a16:creationId xmlns:a16="http://schemas.microsoft.com/office/drawing/2014/main" id="{C6E0FF4C-4AA2-DF26-42F2-0F51788E7A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71737" y="3734256"/>
                  <a:ext cx="527622" cy="435440"/>
                </a:xfrm>
                <a:prstGeom prst="rect">
                  <a:avLst/>
                </a:prstGeom>
                <a:blipFill>
                  <a:blip r:embed="rId18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" name="ZoneTexte 152">
                  <a:extLst>
                    <a:ext uri="{FF2B5EF4-FFF2-40B4-BE49-F238E27FC236}">
                      <a16:creationId xmlns:a16="http://schemas.microsoft.com/office/drawing/2014/main" id="{06BADF42-034E-D89C-0AB0-7156DEC5F144}"/>
                    </a:ext>
                  </a:extLst>
                </p:cNvPr>
                <p:cNvSpPr txBox="1"/>
                <p:nvPr/>
              </p:nvSpPr>
              <p:spPr>
                <a:xfrm>
                  <a:off x="7435018" y="3299929"/>
                  <a:ext cx="527622" cy="292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53" name="ZoneTexte 152">
                  <a:extLst>
                    <a:ext uri="{FF2B5EF4-FFF2-40B4-BE49-F238E27FC236}">
                      <a16:creationId xmlns:a16="http://schemas.microsoft.com/office/drawing/2014/main" id="{06BADF42-034E-D89C-0AB0-7156DEC5F1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5018" y="3299929"/>
                  <a:ext cx="527622" cy="29283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4" name="ZoneTexte 153">
                  <a:extLst>
                    <a:ext uri="{FF2B5EF4-FFF2-40B4-BE49-F238E27FC236}">
                      <a16:creationId xmlns:a16="http://schemas.microsoft.com/office/drawing/2014/main" id="{6109BF21-042C-0372-6CD5-A44BC0739204}"/>
                    </a:ext>
                  </a:extLst>
                </p:cNvPr>
                <p:cNvSpPr txBox="1"/>
                <p:nvPr/>
              </p:nvSpPr>
              <p:spPr>
                <a:xfrm>
                  <a:off x="7385422" y="3915630"/>
                  <a:ext cx="527622" cy="292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54" name="ZoneTexte 153">
                  <a:extLst>
                    <a:ext uri="{FF2B5EF4-FFF2-40B4-BE49-F238E27FC236}">
                      <a16:creationId xmlns:a16="http://schemas.microsoft.com/office/drawing/2014/main" id="{6109BF21-042C-0372-6CD5-A44BC07392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5422" y="3915630"/>
                  <a:ext cx="527622" cy="29283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6" name="Connecteur droit avec flèche 155">
              <a:extLst>
                <a:ext uri="{FF2B5EF4-FFF2-40B4-BE49-F238E27FC236}">
                  <a16:creationId xmlns:a16="http://schemas.microsoft.com/office/drawing/2014/main" id="{6141C6A1-26FE-E67A-30B0-8B833AEFDEDD}"/>
                </a:ext>
              </a:extLst>
            </p:cNvPr>
            <p:cNvCxnSpPr/>
            <p:nvPr/>
          </p:nvCxnSpPr>
          <p:spPr>
            <a:xfrm>
              <a:off x="7664724" y="3713229"/>
              <a:ext cx="107963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avec flèche 156">
              <a:extLst>
                <a:ext uri="{FF2B5EF4-FFF2-40B4-BE49-F238E27FC236}">
                  <a16:creationId xmlns:a16="http://schemas.microsoft.com/office/drawing/2014/main" id="{C9BE39FA-9078-99D8-D63F-E912A41B4C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11437" y="3701481"/>
              <a:ext cx="50495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ZoneTexte 159">
              <a:extLst>
                <a:ext uri="{FF2B5EF4-FFF2-40B4-BE49-F238E27FC236}">
                  <a16:creationId xmlns:a16="http://schemas.microsoft.com/office/drawing/2014/main" id="{5B1B513D-0193-921C-CF4A-E8B5B01B44C5}"/>
                </a:ext>
              </a:extLst>
            </p:cNvPr>
            <p:cNvSpPr txBox="1"/>
            <p:nvPr/>
          </p:nvSpPr>
          <p:spPr>
            <a:xfrm>
              <a:off x="10195782" y="3798305"/>
              <a:ext cx="5276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1,23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2607C81E-552E-276E-BDC8-F28635C1EA5D}"/>
                </a:ext>
              </a:extLst>
            </p:cNvPr>
            <p:cNvSpPr txBox="1"/>
            <p:nvPr/>
          </p:nvSpPr>
          <p:spPr>
            <a:xfrm>
              <a:off x="10216419" y="4740975"/>
              <a:ext cx="543547" cy="559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+</a:t>
              </a:r>
            </a:p>
          </p:txBody>
        </p:sp>
        <p:sp>
          <p:nvSpPr>
            <p:cNvPr id="162" name="Ellipse 161">
              <a:extLst>
                <a:ext uri="{FF2B5EF4-FFF2-40B4-BE49-F238E27FC236}">
                  <a16:creationId xmlns:a16="http://schemas.microsoft.com/office/drawing/2014/main" id="{C4CA7462-95F5-9FFC-6B85-6A03A343DE58}"/>
                </a:ext>
              </a:extLst>
            </p:cNvPr>
            <p:cNvSpPr/>
            <p:nvPr/>
          </p:nvSpPr>
          <p:spPr>
            <a:xfrm>
              <a:off x="10273233" y="4923927"/>
              <a:ext cx="259353" cy="253774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3" name="ZoneTexte 162">
              <a:extLst>
                <a:ext uri="{FF2B5EF4-FFF2-40B4-BE49-F238E27FC236}">
                  <a16:creationId xmlns:a16="http://schemas.microsoft.com/office/drawing/2014/main" id="{450D0BA3-C6A4-4B49-0314-914E40EE9224}"/>
                </a:ext>
              </a:extLst>
            </p:cNvPr>
            <p:cNvSpPr txBox="1"/>
            <p:nvPr/>
          </p:nvSpPr>
          <p:spPr>
            <a:xfrm>
              <a:off x="8121808" y="2334770"/>
              <a:ext cx="5435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-</a:t>
              </a:r>
            </a:p>
          </p:txBody>
        </p:sp>
        <p:sp>
          <p:nvSpPr>
            <p:cNvPr id="164" name="Ellipse 163">
              <a:extLst>
                <a:ext uri="{FF2B5EF4-FFF2-40B4-BE49-F238E27FC236}">
                  <a16:creationId xmlns:a16="http://schemas.microsoft.com/office/drawing/2014/main" id="{6BECEDDB-AA74-ECB0-D15F-40EE522546AF}"/>
                </a:ext>
              </a:extLst>
            </p:cNvPr>
            <p:cNvSpPr/>
            <p:nvPr/>
          </p:nvSpPr>
          <p:spPr>
            <a:xfrm>
              <a:off x="8153682" y="2536778"/>
              <a:ext cx="259353" cy="253774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5" name="ZoneTexte 164">
                  <a:extLst>
                    <a:ext uri="{FF2B5EF4-FFF2-40B4-BE49-F238E27FC236}">
                      <a16:creationId xmlns:a16="http://schemas.microsoft.com/office/drawing/2014/main" id="{B605FF67-E80C-1CA0-EA08-4BCB07773091}"/>
                    </a:ext>
                  </a:extLst>
                </p:cNvPr>
                <p:cNvSpPr txBox="1"/>
                <p:nvPr/>
              </p:nvSpPr>
              <p:spPr>
                <a:xfrm>
                  <a:off x="7855670" y="3066715"/>
                  <a:ext cx="527622" cy="426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65" name="ZoneTexte 164">
                  <a:extLst>
                    <a:ext uri="{FF2B5EF4-FFF2-40B4-BE49-F238E27FC236}">
                      <a16:creationId xmlns:a16="http://schemas.microsoft.com/office/drawing/2014/main" id="{B605FF67-E80C-1CA0-EA08-4BCB077730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5670" y="3066715"/>
                  <a:ext cx="527622" cy="426463"/>
                </a:xfrm>
                <a:prstGeom prst="rect">
                  <a:avLst/>
                </a:prstGeom>
                <a:blipFill>
                  <a:blip r:embed="rId21"/>
                  <a:stretch>
                    <a:fillRect b="-285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6" name="ZoneTexte 165">
                  <a:extLst>
                    <a:ext uri="{FF2B5EF4-FFF2-40B4-BE49-F238E27FC236}">
                      <a16:creationId xmlns:a16="http://schemas.microsoft.com/office/drawing/2014/main" id="{A784DC2D-9552-02BC-07A5-CF46DAD8A1EB}"/>
                    </a:ext>
                  </a:extLst>
                </p:cNvPr>
                <p:cNvSpPr txBox="1"/>
                <p:nvPr/>
              </p:nvSpPr>
              <p:spPr>
                <a:xfrm>
                  <a:off x="9995183" y="3085049"/>
                  <a:ext cx="527622" cy="426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66" name="ZoneTexte 165">
                  <a:extLst>
                    <a:ext uri="{FF2B5EF4-FFF2-40B4-BE49-F238E27FC236}">
                      <a16:creationId xmlns:a16="http://schemas.microsoft.com/office/drawing/2014/main" id="{A784DC2D-9552-02BC-07A5-CF46DAD8A1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95183" y="3085049"/>
                  <a:ext cx="527622" cy="426463"/>
                </a:xfrm>
                <a:prstGeom prst="rect">
                  <a:avLst/>
                </a:prstGeom>
                <a:blipFill>
                  <a:blip r:embed="rId22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7" name="ZoneTexte 166">
                  <a:extLst>
                    <a:ext uri="{FF2B5EF4-FFF2-40B4-BE49-F238E27FC236}">
                      <a16:creationId xmlns:a16="http://schemas.microsoft.com/office/drawing/2014/main" id="{6840D4E6-150B-2A43-9C7B-CD95C54A5312}"/>
                    </a:ext>
                  </a:extLst>
                </p:cNvPr>
                <p:cNvSpPr txBox="1"/>
                <p:nvPr/>
              </p:nvSpPr>
              <p:spPr>
                <a:xfrm>
                  <a:off x="8809157" y="3111941"/>
                  <a:ext cx="527622" cy="4778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𝑐𝑖𝑛𝑒𝑡𝑖𝑞𝑢𝑒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167" name="ZoneTexte 166">
                  <a:extLst>
                    <a:ext uri="{FF2B5EF4-FFF2-40B4-BE49-F238E27FC236}">
                      <a16:creationId xmlns:a16="http://schemas.microsoft.com/office/drawing/2014/main" id="{6840D4E6-150B-2A43-9C7B-CD95C54A53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9157" y="3111941"/>
                  <a:ext cx="527622" cy="477823"/>
                </a:xfrm>
                <a:prstGeom prst="rect">
                  <a:avLst/>
                </a:prstGeom>
                <a:blipFill>
                  <a:blip r:embed="rId23"/>
                  <a:stretch>
                    <a:fillRect r="-113953" b="-769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9" name="Connecteur droit avec flèche 168">
              <a:extLst>
                <a:ext uri="{FF2B5EF4-FFF2-40B4-BE49-F238E27FC236}">
                  <a16:creationId xmlns:a16="http://schemas.microsoft.com/office/drawing/2014/main" id="{1624BAEF-1046-33BA-6E5F-81C8172E50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44360" y="3701481"/>
              <a:ext cx="1182308" cy="1174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2" name="ZoneTexte 171">
                  <a:extLst>
                    <a:ext uri="{FF2B5EF4-FFF2-40B4-BE49-F238E27FC236}">
                      <a16:creationId xmlns:a16="http://schemas.microsoft.com/office/drawing/2014/main" id="{E97112CB-6813-C826-8EF3-F19833A02E88}"/>
                    </a:ext>
                  </a:extLst>
                </p:cNvPr>
                <p:cNvSpPr txBox="1"/>
                <p:nvPr/>
              </p:nvSpPr>
              <p:spPr>
                <a:xfrm>
                  <a:off x="7353622" y="1824627"/>
                  <a:ext cx="527622" cy="406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fr-FR" sz="1200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72" name="ZoneTexte 171">
                  <a:extLst>
                    <a:ext uri="{FF2B5EF4-FFF2-40B4-BE49-F238E27FC236}">
                      <a16:creationId xmlns:a16="http://schemas.microsoft.com/office/drawing/2014/main" id="{E97112CB-6813-C826-8EF3-F19833A02E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3622" y="1824627"/>
                  <a:ext cx="527622" cy="406778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4" name="ZoneTexte 173">
                  <a:extLst>
                    <a:ext uri="{FF2B5EF4-FFF2-40B4-BE49-F238E27FC236}">
                      <a16:creationId xmlns:a16="http://schemas.microsoft.com/office/drawing/2014/main" id="{5EAB2A35-F6C3-0B26-6344-BC008E711D2C}"/>
                    </a:ext>
                  </a:extLst>
                </p:cNvPr>
                <p:cNvSpPr txBox="1"/>
                <p:nvPr/>
              </p:nvSpPr>
              <p:spPr>
                <a:xfrm>
                  <a:off x="11317333" y="3797289"/>
                  <a:ext cx="52762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lang="fr-FR" sz="1200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74" name="ZoneTexte 173">
                  <a:extLst>
                    <a:ext uri="{FF2B5EF4-FFF2-40B4-BE49-F238E27FC236}">
                      <a16:creationId xmlns:a16="http://schemas.microsoft.com/office/drawing/2014/main" id="{5EAB2A35-F6C3-0B26-6344-BC008E711D2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17333" y="3797289"/>
                  <a:ext cx="527622" cy="400110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7196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476" y="291853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fr-FR" sz="4500" dirty="0"/>
              <a:t>I) Transformations forcés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327C91-6CE6-4BDD-B98E-6BB8CAB219B2}"/>
              </a:ext>
            </a:extLst>
          </p:cNvPr>
          <p:cNvSpPr txBox="1"/>
          <p:nvPr/>
        </p:nvSpPr>
        <p:spPr>
          <a:xfrm>
            <a:off x="1266737" y="1367406"/>
            <a:ext cx="8581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électrolyseur est un </a:t>
            </a:r>
            <a:r>
              <a:rPr lang="fr-FR" dirty="0">
                <a:solidFill>
                  <a:srgbClr val="FF0000"/>
                </a:solidFill>
              </a:rPr>
              <a:t>récepteur électrochimique</a:t>
            </a:r>
            <a:r>
              <a:rPr lang="fr-FR" dirty="0"/>
              <a:t>. Il est le siège d’une </a:t>
            </a:r>
            <a:r>
              <a:rPr lang="fr-FR" dirty="0">
                <a:solidFill>
                  <a:srgbClr val="FF0000"/>
                </a:solidFill>
              </a:rPr>
              <a:t>réaction chimique forcée</a:t>
            </a:r>
            <a:r>
              <a:rPr lang="fr-FR" dirty="0"/>
              <a:t> qui permet de </a:t>
            </a:r>
            <a:r>
              <a:rPr lang="fr-FR" dirty="0">
                <a:solidFill>
                  <a:srgbClr val="FF0000"/>
                </a:solidFill>
              </a:rPr>
              <a:t>convertir de l’énergie électrique en énergie chimique.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BF6B059-A470-47D0-8638-DB99095A37DF}"/>
              </a:ext>
            </a:extLst>
          </p:cNvPr>
          <p:cNvSpPr txBox="1"/>
          <p:nvPr/>
        </p:nvSpPr>
        <p:spPr>
          <a:xfrm>
            <a:off x="2386566" y="6127125"/>
            <a:ext cx="3440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 de l’électrolyse de l’eau </a:t>
            </a:r>
          </a:p>
        </p:txBody>
      </p:sp>
      <p:grpSp>
        <p:nvGrpSpPr>
          <p:cNvPr id="188" name="Groupe 187">
            <a:extLst>
              <a:ext uri="{FF2B5EF4-FFF2-40B4-BE49-F238E27FC236}">
                <a16:creationId xmlns:a16="http://schemas.microsoft.com/office/drawing/2014/main" id="{4B11B28E-F72B-8147-3CD1-7848802E4763}"/>
              </a:ext>
            </a:extLst>
          </p:cNvPr>
          <p:cNvGrpSpPr/>
          <p:nvPr/>
        </p:nvGrpSpPr>
        <p:grpSpPr>
          <a:xfrm>
            <a:off x="1266737" y="1815585"/>
            <a:ext cx="5368952" cy="4324678"/>
            <a:chOff x="4408900" y="2079425"/>
            <a:chExt cx="5368952" cy="4324678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B687DE80-1A1D-94A9-034A-8328BD7A2E4F}"/>
                </a:ext>
              </a:extLst>
            </p:cNvPr>
            <p:cNvGrpSpPr/>
            <p:nvPr/>
          </p:nvGrpSpPr>
          <p:grpSpPr>
            <a:xfrm>
              <a:off x="5133043" y="4033167"/>
              <a:ext cx="3793171" cy="1877306"/>
              <a:chOff x="4484914" y="4436989"/>
              <a:chExt cx="1611086" cy="105809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BE544AB-B381-BC58-BE5C-80065D22FFB6}"/>
                  </a:ext>
                </a:extLst>
              </p:cNvPr>
              <p:cNvSpPr/>
              <p:nvPr/>
            </p:nvSpPr>
            <p:spPr>
              <a:xfrm>
                <a:off x="4492094" y="4586386"/>
                <a:ext cx="1588916" cy="90420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5B3BAEEC-CF95-EB20-8E99-77BDFFC060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92094" y="4436989"/>
                <a:ext cx="0" cy="1058099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3E613D05-8207-6C70-821F-5AAF3ABB7B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84914" y="5490594"/>
                <a:ext cx="1611086" cy="0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EC908BF9-39F6-8A5E-52E7-01A6C70B4D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81010" y="4436989"/>
                <a:ext cx="9121" cy="105734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B88E65DC-AA8F-9523-16C0-BB80AE7A17A1}"/>
                </a:ext>
              </a:extLst>
            </p:cNvPr>
            <p:cNvCxnSpPr>
              <a:cxnSpLocks/>
              <a:endCxn id="19" idx="2"/>
            </p:cNvCxnSpPr>
            <p:nvPr/>
          </p:nvCxnSpPr>
          <p:spPr>
            <a:xfrm>
              <a:off x="5018163" y="2932195"/>
              <a:ext cx="1781169" cy="91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99BB3C-8E94-5892-F4EF-61C80E8F31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18163" y="2928008"/>
              <a:ext cx="6777" cy="332925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A79F9649-FB19-C15E-CD7E-C50C584B9D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86775" y="2924139"/>
              <a:ext cx="1731615" cy="76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D3CDC44-348C-6E1D-72C2-AE9EAF3DE6BE}"/>
                </a:ext>
              </a:extLst>
            </p:cNvPr>
            <p:cNvCxnSpPr>
              <a:cxnSpLocks/>
            </p:cNvCxnSpPr>
            <p:nvPr/>
          </p:nvCxnSpPr>
          <p:spPr>
            <a:xfrm>
              <a:off x="9304211" y="3757595"/>
              <a:ext cx="23166" cy="24845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3560C2D-7FBE-FF06-48D2-5960BB770918}"/>
                </a:ext>
              </a:extLst>
            </p:cNvPr>
            <p:cNvSpPr/>
            <p:nvPr/>
          </p:nvSpPr>
          <p:spPr>
            <a:xfrm>
              <a:off x="6799332" y="2597949"/>
              <a:ext cx="760863" cy="686801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0C07DA23-24AC-61FE-0582-6B490E1B2AD0}"/>
                </a:ext>
              </a:extLst>
            </p:cNvPr>
            <p:cNvSpPr txBox="1"/>
            <p:nvPr/>
          </p:nvSpPr>
          <p:spPr>
            <a:xfrm>
              <a:off x="6957038" y="2079425"/>
              <a:ext cx="3914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U</a:t>
              </a:r>
            </a:p>
          </p:txBody>
        </p: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71F62707-947E-BDF9-BA13-466591FFEAEC}"/>
                </a:ext>
              </a:extLst>
            </p:cNvPr>
            <p:cNvCxnSpPr>
              <a:cxnSpLocks/>
            </p:cNvCxnSpPr>
            <p:nvPr/>
          </p:nvCxnSpPr>
          <p:spPr>
            <a:xfrm>
              <a:off x="4890932" y="3547556"/>
              <a:ext cx="0" cy="53596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4376922-DCC6-7A97-1978-6D4479D6C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79667" y="4993206"/>
              <a:ext cx="0" cy="3433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ZoneTexte 25">
                  <a:extLst>
                    <a:ext uri="{FF2B5EF4-FFF2-40B4-BE49-F238E27FC236}">
                      <a16:creationId xmlns:a16="http://schemas.microsoft.com/office/drawing/2014/main" id="{3AE1F8C9-C2FE-96FD-EAD8-16FAED275006}"/>
                    </a:ext>
                  </a:extLst>
                </p:cNvPr>
                <p:cNvSpPr txBox="1"/>
                <p:nvPr/>
              </p:nvSpPr>
              <p:spPr>
                <a:xfrm>
                  <a:off x="4408900" y="3621944"/>
                  <a:ext cx="559867" cy="2867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/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26" name="ZoneTexte 25">
                  <a:extLst>
                    <a:ext uri="{FF2B5EF4-FFF2-40B4-BE49-F238E27FC236}">
                      <a16:creationId xmlns:a16="http://schemas.microsoft.com/office/drawing/2014/main" id="{3AE1F8C9-C2FE-96FD-EAD8-16FAED2750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8900" y="3621944"/>
                  <a:ext cx="559867" cy="286728"/>
                </a:xfrm>
                <a:prstGeom prst="rect">
                  <a:avLst/>
                </a:prstGeom>
                <a:blipFill>
                  <a:blip r:embed="rId2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ZoneTexte 26">
                  <a:extLst>
                    <a:ext uri="{FF2B5EF4-FFF2-40B4-BE49-F238E27FC236}">
                      <a16:creationId xmlns:a16="http://schemas.microsoft.com/office/drawing/2014/main" id="{0292EFB0-5837-E25F-4596-952C05B99459}"/>
                    </a:ext>
                  </a:extLst>
                </p:cNvPr>
                <p:cNvSpPr txBox="1"/>
                <p:nvPr/>
              </p:nvSpPr>
              <p:spPr>
                <a:xfrm>
                  <a:off x="9450788" y="4964378"/>
                  <a:ext cx="322555" cy="3754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/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27" name="ZoneTexte 26">
                  <a:extLst>
                    <a:ext uri="{FF2B5EF4-FFF2-40B4-BE49-F238E27FC236}">
                      <a16:creationId xmlns:a16="http://schemas.microsoft.com/office/drawing/2014/main" id="{0292EFB0-5837-E25F-4596-952C05B994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50788" y="4964378"/>
                  <a:ext cx="322555" cy="375424"/>
                </a:xfrm>
                <a:prstGeom prst="rect">
                  <a:avLst/>
                </a:prstGeom>
                <a:blipFill>
                  <a:blip r:embed="rId3"/>
                  <a:stretch>
                    <a:fillRect r="-1111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CA75B1E-2BC0-6395-E3FB-4572C9B9B574}"/>
                </a:ext>
              </a:extLst>
            </p:cNvPr>
            <p:cNvSpPr txBox="1"/>
            <p:nvPr/>
          </p:nvSpPr>
          <p:spPr>
            <a:xfrm>
              <a:off x="9004671" y="4298231"/>
              <a:ext cx="215037" cy="211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</a:rPr>
                <a:t>i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2808F841-27CC-E057-1E4C-91740CBACF35}"/>
                </a:ext>
              </a:extLst>
            </p:cNvPr>
            <p:cNvSpPr txBox="1"/>
            <p:nvPr/>
          </p:nvSpPr>
          <p:spPr>
            <a:xfrm>
              <a:off x="7579865" y="2421907"/>
              <a:ext cx="576765" cy="446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+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0F68A45-2F00-C9C8-FE3E-958BF397BB3C}"/>
                </a:ext>
              </a:extLst>
            </p:cNvPr>
            <p:cNvSpPr txBox="1"/>
            <p:nvPr/>
          </p:nvSpPr>
          <p:spPr>
            <a:xfrm flipH="1">
              <a:off x="6525258" y="2399945"/>
              <a:ext cx="3038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-</a:t>
              </a: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AC854554-877A-2F30-C499-049BD4D822B8}"/>
                </a:ext>
              </a:extLst>
            </p:cNvPr>
            <p:cNvSpPr/>
            <p:nvPr/>
          </p:nvSpPr>
          <p:spPr>
            <a:xfrm>
              <a:off x="5553203" y="5362977"/>
              <a:ext cx="83741" cy="117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0C69D1A6-F84C-6B87-E721-3C3E86716B38}"/>
                </a:ext>
              </a:extLst>
            </p:cNvPr>
            <p:cNvSpPr/>
            <p:nvPr/>
          </p:nvSpPr>
          <p:spPr>
            <a:xfrm>
              <a:off x="5743434" y="5080901"/>
              <a:ext cx="131953" cy="14237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772B169E-AD7F-6C91-C3DD-52DC7256E23E}"/>
                </a:ext>
              </a:extLst>
            </p:cNvPr>
            <p:cNvSpPr/>
            <p:nvPr/>
          </p:nvSpPr>
          <p:spPr>
            <a:xfrm>
              <a:off x="5714082" y="5510732"/>
              <a:ext cx="83741" cy="117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9BD7D173-E649-92C0-3C08-6C7CB081B4B9}"/>
                </a:ext>
              </a:extLst>
            </p:cNvPr>
            <p:cNvSpPr/>
            <p:nvPr/>
          </p:nvSpPr>
          <p:spPr>
            <a:xfrm>
              <a:off x="5568769" y="5596305"/>
              <a:ext cx="83741" cy="117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79F4D51C-195B-9112-77D7-24BCEEC0A1B3}"/>
                </a:ext>
              </a:extLst>
            </p:cNvPr>
            <p:cNvSpPr/>
            <p:nvPr/>
          </p:nvSpPr>
          <p:spPr>
            <a:xfrm>
              <a:off x="5762331" y="5311910"/>
              <a:ext cx="83741" cy="1226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651F023-5128-DA64-1CD7-E2C85E9503E9}"/>
                </a:ext>
              </a:extLst>
            </p:cNvPr>
            <p:cNvSpPr/>
            <p:nvPr/>
          </p:nvSpPr>
          <p:spPr>
            <a:xfrm>
              <a:off x="8445295" y="5181621"/>
              <a:ext cx="83741" cy="117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C92CBB09-1237-BD88-072D-7A8DD3B47B1E}"/>
                </a:ext>
              </a:extLst>
            </p:cNvPr>
            <p:cNvSpPr/>
            <p:nvPr/>
          </p:nvSpPr>
          <p:spPr>
            <a:xfrm>
              <a:off x="8377755" y="4940355"/>
              <a:ext cx="156674" cy="1479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F02EAD-CCD6-3E8A-2FE9-483AB605216A}"/>
                </a:ext>
              </a:extLst>
            </p:cNvPr>
            <p:cNvSpPr/>
            <p:nvPr/>
          </p:nvSpPr>
          <p:spPr>
            <a:xfrm>
              <a:off x="8606174" y="5329376"/>
              <a:ext cx="83741" cy="117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3889E663-9945-6BFE-0E70-7AD634E1D119}"/>
                </a:ext>
              </a:extLst>
            </p:cNvPr>
            <p:cNvSpPr/>
            <p:nvPr/>
          </p:nvSpPr>
          <p:spPr>
            <a:xfrm>
              <a:off x="8460861" y="5414949"/>
              <a:ext cx="83742" cy="1479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E8F34C3D-66DE-3A1E-E0A0-A2AE6B942D45}"/>
                </a:ext>
              </a:extLst>
            </p:cNvPr>
            <p:cNvSpPr/>
            <p:nvPr/>
          </p:nvSpPr>
          <p:spPr>
            <a:xfrm>
              <a:off x="8740386" y="5440240"/>
              <a:ext cx="83741" cy="1226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ZoneTexte 42">
                  <a:extLst>
                    <a:ext uri="{FF2B5EF4-FFF2-40B4-BE49-F238E27FC236}">
                      <a16:creationId xmlns:a16="http://schemas.microsoft.com/office/drawing/2014/main" id="{1AC36B0C-2B6B-A75D-B58C-B2B43DC38571}"/>
                    </a:ext>
                  </a:extLst>
                </p:cNvPr>
                <p:cNvSpPr txBox="1"/>
                <p:nvPr/>
              </p:nvSpPr>
              <p:spPr>
                <a:xfrm>
                  <a:off x="5557611" y="3535302"/>
                  <a:ext cx="559867" cy="3715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43" name="ZoneTexte 42">
                  <a:extLst>
                    <a:ext uri="{FF2B5EF4-FFF2-40B4-BE49-F238E27FC236}">
                      <a16:creationId xmlns:a16="http://schemas.microsoft.com/office/drawing/2014/main" id="{1AC36B0C-2B6B-A75D-B58C-B2B43DC385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7611" y="3535302"/>
                  <a:ext cx="559867" cy="371594"/>
                </a:xfrm>
                <a:prstGeom prst="rect">
                  <a:avLst/>
                </a:prstGeom>
                <a:blipFill>
                  <a:blip r:embed="rId4"/>
                  <a:stretch>
                    <a:fillRect r="-28889" b="-3871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159DFCB1-A278-0365-9F5F-4B0045D39A5E}"/>
                    </a:ext>
                  </a:extLst>
                </p:cNvPr>
                <p:cNvSpPr txBox="1"/>
                <p:nvPr/>
              </p:nvSpPr>
              <p:spPr>
                <a:xfrm>
                  <a:off x="8095548" y="3523265"/>
                  <a:ext cx="559867" cy="4318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159DFCB1-A278-0365-9F5F-4B0045D39A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95548" y="3523265"/>
                  <a:ext cx="559867" cy="431829"/>
                </a:xfrm>
                <a:prstGeom prst="rect">
                  <a:avLst/>
                </a:prstGeom>
                <a:blipFill>
                  <a:blip r:embed="rId5"/>
                  <a:stretch>
                    <a:fillRect l="-4545" r="-54545" b="-4285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293C4E25-A92F-D69F-E780-CF0FD551CC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67325" y="2928008"/>
              <a:ext cx="627439" cy="4875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D2212D4B-8B9B-F234-DF98-4082A86DD3AC}"/>
                </a:ext>
              </a:extLst>
            </p:cNvPr>
            <p:cNvCxnSpPr>
              <a:stCxn id="56" idx="0"/>
              <a:endCxn id="56" idx="2"/>
            </p:cNvCxnSpPr>
            <p:nvPr/>
          </p:nvCxnSpPr>
          <p:spPr>
            <a:xfrm>
              <a:off x="7020435" y="4298232"/>
              <a:ext cx="0" cy="1604269"/>
            </a:xfrm>
            <a:prstGeom prst="line">
              <a:avLst/>
            </a:prstGeom>
            <a:ln w="508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E59CFB04-B2EA-6749-67EF-4396808E67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71476" y="5327542"/>
              <a:ext cx="492357" cy="1834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ZoneTexte 48">
                  <a:extLst>
                    <a:ext uri="{FF2B5EF4-FFF2-40B4-BE49-F238E27FC236}">
                      <a16:creationId xmlns:a16="http://schemas.microsoft.com/office/drawing/2014/main" id="{06DE1842-3847-3376-DF57-C7D232B41BAE}"/>
                    </a:ext>
                  </a:extLst>
                </p:cNvPr>
                <p:cNvSpPr txBox="1"/>
                <p:nvPr/>
              </p:nvSpPr>
              <p:spPr>
                <a:xfrm>
                  <a:off x="6307458" y="4876685"/>
                  <a:ext cx="559867" cy="2979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/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49" name="ZoneTexte 48">
                  <a:extLst>
                    <a:ext uri="{FF2B5EF4-FFF2-40B4-BE49-F238E27FC236}">
                      <a16:creationId xmlns:a16="http://schemas.microsoft.com/office/drawing/2014/main" id="{06DE1842-3847-3376-DF57-C7D232B41B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7458" y="4876685"/>
                  <a:ext cx="559867" cy="297942"/>
                </a:xfrm>
                <a:prstGeom prst="rect">
                  <a:avLst/>
                </a:prstGeom>
                <a:blipFill>
                  <a:blip r:embed="rId6"/>
                  <a:stretch>
                    <a:fillRect b="-208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ZoneTexte 50">
                  <a:extLst>
                    <a:ext uri="{FF2B5EF4-FFF2-40B4-BE49-F238E27FC236}">
                      <a16:creationId xmlns:a16="http://schemas.microsoft.com/office/drawing/2014/main" id="{809DDC3F-6779-600C-A240-0E692014DD17}"/>
                    </a:ext>
                  </a:extLst>
                </p:cNvPr>
                <p:cNvSpPr txBox="1"/>
                <p:nvPr/>
              </p:nvSpPr>
              <p:spPr>
                <a:xfrm>
                  <a:off x="5666081" y="4742325"/>
                  <a:ext cx="559867" cy="2508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𝑃𝑡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51" name="ZoneTexte 50">
                  <a:extLst>
                    <a:ext uri="{FF2B5EF4-FFF2-40B4-BE49-F238E27FC236}">
                      <a16:creationId xmlns:a16="http://schemas.microsoft.com/office/drawing/2014/main" id="{809DDC3F-6779-600C-A240-0E692014DD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6081" y="4742325"/>
                  <a:ext cx="559867" cy="250881"/>
                </a:xfrm>
                <a:prstGeom prst="rect">
                  <a:avLst/>
                </a:prstGeom>
                <a:blipFill>
                  <a:blip r:embed="rId7"/>
                  <a:stretch>
                    <a:fillRect b="-2857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ZoneTexte 51">
                  <a:extLst>
                    <a:ext uri="{FF2B5EF4-FFF2-40B4-BE49-F238E27FC236}">
                      <a16:creationId xmlns:a16="http://schemas.microsoft.com/office/drawing/2014/main" id="{3266BAD8-701D-88EE-1EAD-14E423C0E484}"/>
                    </a:ext>
                  </a:extLst>
                </p:cNvPr>
                <p:cNvSpPr txBox="1"/>
                <p:nvPr/>
              </p:nvSpPr>
              <p:spPr>
                <a:xfrm>
                  <a:off x="7954503" y="4920541"/>
                  <a:ext cx="559867" cy="2508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𝑃𝑡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52" name="ZoneTexte 51">
                  <a:extLst>
                    <a:ext uri="{FF2B5EF4-FFF2-40B4-BE49-F238E27FC236}">
                      <a16:creationId xmlns:a16="http://schemas.microsoft.com/office/drawing/2014/main" id="{3266BAD8-701D-88EE-1EAD-14E423C0E4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4503" y="4920541"/>
                  <a:ext cx="559867" cy="250881"/>
                </a:xfrm>
                <a:prstGeom prst="rect">
                  <a:avLst/>
                </a:prstGeom>
                <a:blipFill>
                  <a:blip r:embed="rId8"/>
                  <a:stretch>
                    <a:fillRect b="-2857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16B01CC-5431-321F-F2FA-82106A06ECA4}"/>
                </a:ext>
              </a:extLst>
            </p:cNvPr>
            <p:cNvSpPr/>
            <p:nvPr/>
          </p:nvSpPr>
          <p:spPr>
            <a:xfrm>
              <a:off x="6135596" y="4537690"/>
              <a:ext cx="82572" cy="107889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Cylindre 4">
              <a:extLst>
                <a:ext uri="{FF2B5EF4-FFF2-40B4-BE49-F238E27FC236}">
                  <a16:creationId xmlns:a16="http://schemas.microsoft.com/office/drawing/2014/main" id="{F6476AF4-029C-F5F3-46E8-4033A36B96A8}"/>
                </a:ext>
              </a:extLst>
            </p:cNvPr>
            <p:cNvSpPr/>
            <p:nvPr/>
          </p:nvSpPr>
          <p:spPr>
            <a:xfrm>
              <a:off x="5989662" y="4022335"/>
              <a:ext cx="354028" cy="854350"/>
            </a:xfrm>
            <a:prstGeom prst="ca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1" name="Connecteur droit 110">
              <a:extLst>
                <a:ext uri="{FF2B5EF4-FFF2-40B4-BE49-F238E27FC236}">
                  <a16:creationId xmlns:a16="http://schemas.microsoft.com/office/drawing/2014/main" id="{52364AF5-D9BC-C85A-7F49-9EBB2D5D9024}"/>
                </a:ext>
              </a:extLst>
            </p:cNvPr>
            <p:cNvCxnSpPr>
              <a:cxnSpLocks/>
            </p:cNvCxnSpPr>
            <p:nvPr/>
          </p:nvCxnSpPr>
          <p:spPr>
            <a:xfrm>
              <a:off x="5009963" y="6250323"/>
              <a:ext cx="11558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>
              <a:extLst>
                <a:ext uri="{FF2B5EF4-FFF2-40B4-BE49-F238E27FC236}">
                  <a16:creationId xmlns:a16="http://schemas.microsoft.com/office/drawing/2014/main" id="{23E97C9E-74BA-9663-5DE8-C0CC4B9A935E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V="1">
              <a:off x="6164367" y="5616583"/>
              <a:ext cx="12515" cy="6406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3706CD96-A923-805D-5BC1-DB527F4F8F3B}"/>
                </a:ext>
              </a:extLst>
            </p:cNvPr>
            <p:cNvSpPr/>
            <p:nvPr/>
          </p:nvSpPr>
          <p:spPr>
            <a:xfrm>
              <a:off x="7909905" y="4530541"/>
              <a:ext cx="82572" cy="107889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9" name="Cylindre 118">
              <a:extLst>
                <a:ext uri="{FF2B5EF4-FFF2-40B4-BE49-F238E27FC236}">
                  <a16:creationId xmlns:a16="http://schemas.microsoft.com/office/drawing/2014/main" id="{927B4968-FF79-8A17-1F85-CE553A587DE2}"/>
                </a:ext>
              </a:extLst>
            </p:cNvPr>
            <p:cNvSpPr/>
            <p:nvPr/>
          </p:nvSpPr>
          <p:spPr>
            <a:xfrm>
              <a:off x="7763971" y="4015186"/>
              <a:ext cx="354028" cy="854350"/>
            </a:xfrm>
            <a:prstGeom prst="ca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4" name="Connecteur droit 123">
              <a:extLst>
                <a:ext uri="{FF2B5EF4-FFF2-40B4-BE49-F238E27FC236}">
                  <a16:creationId xmlns:a16="http://schemas.microsoft.com/office/drawing/2014/main" id="{00357EED-047C-745D-ADD9-5E1B0E5784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49786" y="6242123"/>
              <a:ext cx="137293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125">
              <a:extLst>
                <a:ext uri="{FF2B5EF4-FFF2-40B4-BE49-F238E27FC236}">
                  <a16:creationId xmlns:a16="http://schemas.microsoft.com/office/drawing/2014/main" id="{1F01E861-7545-D627-36F1-F8B12D6EC64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49786" y="5596305"/>
              <a:ext cx="4717" cy="6458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avec flèche 130">
              <a:extLst>
                <a:ext uri="{FF2B5EF4-FFF2-40B4-BE49-F238E27FC236}">
                  <a16:creationId xmlns:a16="http://schemas.microsoft.com/office/drawing/2014/main" id="{0BD37CCA-EFF1-8D04-0191-3CAA541774A7}"/>
                </a:ext>
              </a:extLst>
            </p:cNvPr>
            <p:cNvCxnSpPr>
              <a:cxnSpLocks/>
            </p:cNvCxnSpPr>
            <p:nvPr/>
          </p:nvCxnSpPr>
          <p:spPr>
            <a:xfrm>
              <a:off x="6799332" y="2537230"/>
              <a:ext cx="76086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Ellipse 140">
              <a:extLst>
                <a:ext uri="{FF2B5EF4-FFF2-40B4-BE49-F238E27FC236}">
                  <a16:creationId xmlns:a16="http://schemas.microsoft.com/office/drawing/2014/main" id="{7E82B203-4089-CC28-4826-CB78FB8A10CB}"/>
                </a:ext>
              </a:extLst>
            </p:cNvPr>
            <p:cNvSpPr/>
            <p:nvPr/>
          </p:nvSpPr>
          <p:spPr>
            <a:xfrm>
              <a:off x="8937667" y="3069021"/>
              <a:ext cx="760863" cy="686801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F5C98A5E-5190-5A37-18C5-BF34CC3771BA}"/>
                </a:ext>
              </a:extLst>
            </p:cNvPr>
            <p:cNvSpPr txBox="1"/>
            <p:nvPr/>
          </p:nvSpPr>
          <p:spPr>
            <a:xfrm>
              <a:off x="9004671" y="3153339"/>
              <a:ext cx="7731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mA</a:t>
              </a:r>
            </a:p>
          </p:txBody>
        </p:sp>
        <p:cxnSp>
          <p:nvCxnSpPr>
            <p:cNvPr id="143" name="Connecteur droit 142">
              <a:extLst>
                <a:ext uri="{FF2B5EF4-FFF2-40B4-BE49-F238E27FC236}">
                  <a16:creationId xmlns:a16="http://schemas.microsoft.com/office/drawing/2014/main" id="{F66C05F5-78F3-D338-2503-491C51E3E21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318390" y="2924139"/>
              <a:ext cx="4334" cy="160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6" name="ZoneTexte 145">
                  <a:extLst>
                    <a:ext uri="{FF2B5EF4-FFF2-40B4-BE49-F238E27FC236}">
                      <a16:creationId xmlns:a16="http://schemas.microsoft.com/office/drawing/2014/main" id="{08B9EF67-DCAC-30F6-9801-3107291BE5ED}"/>
                    </a:ext>
                  </a:extLst>
                </p:cNvPr>
                <p:cNvSpPr txBox="1"/>
                <p:nvPr/>
              </p:nvSpPr>
              <p:spPr>
                <a:xfrm>
                  <a:off x="7142536" y="4869807"/>
                  <a:ext cx="559867" cy="373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𝑆𝑂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46" name="ZoneTexte 145">
                  <a:extLst>
                    <a:ext uri="{FF2B5EF4-FFF2-40B4-BE49-F238E27FC236}">
                      <a16:creationId xmlns:a16="http://schemas.microsoft.com/office/drawing/2014/main" id="{08B9EF67-DCAC-30F6-9801-3107291BE5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2536" y="4869807"/>
                  <a:ext cx="559867" cy="373307"/>
                </a:xfrm>
                <a:prstGeom prst="rect">
                  <a:avLst/>
                </a:prstGeom>
                <a:blipFill>
                  <a:blip r:embed="rId9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7" name="Connecteur droit avec flèche 146">
              <a:extLst>
                <a:ext uri="{FF2B5EF4-FFF2-40B4-BE49-F238E27FC236}">
                  <a16:creationId xmlns:a16="http://schemas.microsoft.com/office/drawing/2014/main" id="{F71AB96C-55CD-27F9-39B3-75680189ED86}"/>
                </a:ext>
              </a:extLst>
            </p:cNvPr>
            <p:cNvCxnSpPr>
              <a:cxnSpLocks/>
            </p:cNvCxnSpPr>
            <p:nvPr/>
          </p:nvCxnSpPr>
          <p:spPr>
            <a:xfrm>
              <a:off x="7171515" y="5345711"/>
              <a:ext cx="566791" cy="336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avec flèche 150">
              <a:extLst>
                <a:ext uri="{FF2B5EF4-FFF2-40B4-BE49-F238E27FC236}">
                  <a16:creationId xmlns:a16="http://schemas.microsoft.com/office/drawing/2014/main" id="{7E9B05B6-D7BE-0A42-808E-A075E362150F}"/>
                </a:ext>
              </a:extLst>
            </p:cNvPr>
            <p:cNvCxnSpPr>
              <a:cxnSpLocks/>
            </p:cNvCxnSpPr>
            <p:nvPr/>
          </p:nvCxnSpPr>
          <p:spPr>
            <a:xfrm>
              <a:off x="7829261" y="5954291"/>
              <a:ext cx="0" cy="28783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2" name="ZoneTexte 151">
                  <a:extLst>
                    <a:ext uri="{FF2B5EF4-FFF2-40B4-BE49-F238E27FC236}">
                      <a16:creationId xmlns:a16="http://schemas.microsoft.com/office/drawing/2014/main" id="{59E6C4AA-363A-8540-47AD-28198816DD23}"/>
                    </a:ext>
                  </a:extLst>
                </p:cNvPr>
                <p:cNvSpPr txBox="1"/>
                <p:nvPr/>
              </p:nvSpPr>
              <p:spPr>
                <a:xfrm>
                  <a:off x="7347229" y="6028679"/>
                  <a:ext cx="559867" cy="3754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/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52" name="ZoneTexte 151">
                  <a:extLst>
                    <a:ext uri="{FF2B5EF4-FFF2-40B4-BE49-F238E27FC236}">
                      <a16:creationId xmlns:a16="http://schemas.microsoft.com/office/drawing/2014/main" id="{59E6C4AA-363A-8540-47AD-28198816DD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7229" y="6028679"/>
                  <a:ext cx="559867" cy="37542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9" name="ZoneTexte 168">
                  <a:extLst>
                    <a:ext uri="{FF2B5EF4-FFF2-40B4-BE49-F238E27FC236}">
                      <a16:creationId xmlns:a16="http://schemas.microsoft.com/office/drawing/2014/main" id="{BCDF83E0-735B-63BB-40A0-1CD1C9AC62E2}"/>
                    </a:ext>
                  </a:extLst>
                </p:cNvPr>
                <p:cNvSpPr txBox="1"/>
                <p:nvPr/>
              </p:nvSpPr>
              <p:spPr>
                <a:xfrm>
                  <a:off x="6280310" y="5927780"/>
                  <a:ext cx="559867" cy="3754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/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69" name="ZoneTexte 168">
                  <a:extLst>
                    <a:ext uri="{FF2B5EF4-FFF2-40B4-BE49-F238E27FC236}">
                      <a16:creationId xmlns:a16="http://schemas.microsoft.com/office/drawing/2014/main" id="{BCDF83E0-735B-63BB-40A0-1CD1C9AC62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0310" y="5927780"/>
                  <a:ext cx="559867" cy="37542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0" name="Connecteur droit avec flèche 169">
              <a:extLst>
                <a:ext uri="{FF2B5EF4-FFF2-40B4-BE49-F238E27FC236}">
                  <a16:creationId xmlns:a16="http://schemas.microsoft.com/office/drawing/2014/main" id="{D3B56808-19AD-E84B-5DC9-2506EFAA58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82833" y="5954291"/>
              <a:ext cx="0" cy="28783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avec flèche 171">
              <a:extLst>
                <a:ext uri="{FF2B5EF4-FFF2-40B4-BE49-F238E27FC236}">
                  <a16:creationId xmlns:a16="http://schemas.microsoft.com/office/drawing/2014/main" id="{3C5681F4-8F70-CDC8-B35C-17D6BA2C57AF}"/>
                </a:ext>
              </a:extLst>
            </p:cNvPr>
            <p:cNvCxnSpPr>
              <a:cxnSpLocks/>
            </p:cNvCxnSpPr>
            <p:nvPr/>
          </p:nvCxnSpPr>
          <p:spPr>
            <a:xfrm>
              <a:off x="9219717" y="4404009"/>
              <a:ext cx="0" cy="33831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31D22569-C7A0-E22B-F35B-6BC65FA1353C}"/>
                </a:ext>
              </a:extLst>
            </p:cNvPr>
            <p:cNvSpPr txBox="1"/>
            <p:nvPr/>
          </p:nvSpPr>
          <p:spPr>
            <a:xfrm>
              <a:off x="5149645" y="3132669"/>
              <a:ext cx="215037" cy="211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</a:rPr>
                <a:t>i</a:t>
              </a:r>
            </a:p>
          </p:txBody>
        </p:sp>
        <p:cxnSp>
          <p:nvCxnSpPr>
            <p:cNvPr id="177" name="Connecteur droit avec flèche 176">
              <a:extLst>
                <a:ext uri="{FF2B5EF4-FFF2-40B4-BE49-F238E27FC236}">
                  <a16:creationId xmlns:a16="http://schemas.microsoft.com/office/drawing/2014/main" id="{6A481E75-EFFD-6269-6E63-D770644E10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49645" y="3069021"/>
              <a:ext cx="0" cy="36573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ZoneTexte 178">
              <a:extLst>
                <a:ext uri="{FF2B5EF4-FFF2-40B4-BE49-F238E27FC236}">
                  <a16:creationId xmlns:a16="http://schemas.microsoft.com/office/drawing/2014/main" id="{DF829004-9C03-ABE0-D41E-54F972246DA8}"/>
                </a:ext>
              </a:extLst>
            </p:cNvPr>
            <p:cNvSpPr txBox="1"/>
            <p:nvPr/>
          </p:nvSpPr>
          <p:spPr>
            <a:xfrm>
              <a:off x="7942903" y="5773153"/>
              <a:ext cx="6549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+</a:t>
              </a:r>
            </a:p>
          </p:txBody>
        </p:sp>
        <p:sp>
          <p:nvSpPr>
            <p:cNvPr id="180" name="Ellipse 179">
              <a:extLst>
                <a:ext uri="{FF2B5EF4-FFF2-40B4-BE49-F238E27FC236}">
                  <a16:creationId xmlns:a16="http://schemas.microsoft.com/office/drawing/2014/main" id="{0ABBF553-1048-C7CB-C195-B700D1484C05}"/>
                </a:ext>
              </a:extLst>
            </p:cNvPr>
            <p:cNvSpPr/>
            <p:nvPr/>
          </p:nvSpPr>
          <p:spPr>
            <a:xfrm>
              <a:off x="7992464" y="5951479"/>
              <a:ext cx="281175" cy="265077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3E318C70-B43C-ED03-9BFA-08FADDBA79A4}"/>
                </a:ext>
              </a:extLst>
            </p:cNvPr>
            <p:cNvSpPr txBox="1"/>
            <p:nvPr/>
          </p:nvSpPr>
          <p:spPr>
            <a:xfrm>
              <a:off x="5828085" y="5751636"/>
              <a:ext cx="6549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-</a:t>
              </a:r>
            </a:p>
          </p:txBody>
        </p:sp>
        <p:sp>
          <p:nvSpPr>
            <p:cNvPr id="182" name="Ellipse 181">
              <a:extLst>
                <a:ext uri="{FF2B5EF4-FFF2-40B4-BE49-F238E27FC236}">
                  <a16:creationId xmlns:a16="http://schemas.microsoft.com/office/drawing/2014/main" id="{D10D5D24-E702-5F0C-9256-D11A3FBB0C0F}"/>
                </a:ext>
              </a:extLst>
            </p:cNvPr>
            <p:cNvSpPr/>
            <p:nvPr/>
          </p:nvSpPr>
          <p:spPr>
            <a:xfrm>
              <a:off x="5838765" y="5947824"/>
              <a:ext cx="281175" cy="265077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3" name="ZoneTexte 182">
              <a:extLst>
                <a:ext uri="{FF2B5EF4-FFF2-40B4-BE49-F238E27FC236}">
                  <a16:creationId xmlns:a16="http://schemas.microsoft.com/office/drawing/2014/main" id="{6C7E7CC7-AB97-3599-0DC4-2F81D246A42A}"/>
                </a:ext>
              </a:extLst>
            </p:cNvPr>
            <p:cNvSpPr txBox="1"/>
            <p:nvPr/>
          </p:nvSpPr>
          <p:spPr>
            <a:xfrm>
              <a:off x="7068984" y="6020329"/>
              <a:ext cx="2150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</a:rPr>
                <a:t>i</a:t>
              </a:r>
            </a:p>
          </p:txBody>
        </p:sp>
        <p:cxnSp>
          <p:nvCxnSpPr>
            <p:cNvPr id="184" name="Connecteur droit avec flèche 183">
              <a:extLst>
                <a:ext uri="{FF2B5EF4-FFF2-40B4-BE49-F238E27FC236}">
                  <a16:creationId xmlns:a16="http://schemas.microsoft.com/office/drawing/2014/main" id="{916E50B2-0385-63A6-6862-4D6CA111C4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13617" y="6020330"/>
              <a:ext cx="47833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13C4F9DF-0F4A-7704-8B1B-30248F33D6B8}"/>
              </a:ext>
            </a:extLst>
          </p:cNvPr>
          <p:cNvGrpSpPr/>
          <p:nvPr/>
        </p:nvGrpSpPr>
        <p:grpSpPr>
          <a:xfrm>
            <a:off x="6598130" y="2457927"/>
            <a:ext cx="5357503" cy="3454845"/>
            <a:chOff x="6598130" y="2457927"/>
            <a:chExt cx="5357503" cy="3454845"/>
          </a:xfrm>
        </p:grpSpPr>
        <p:cxnSp>
          <p:nvCxnSpPr>
            <p:cNvPr id="190" name="Connecteur droit avec flèche 189">
              <a:extLst>
                <a:ext uri="{FF2B5EF4-FFF2-40B4-BE49-F238E27FC236}">
                  <a16:creationId xmlns:a16="http://schemas.microsoft.com/office/drawing/2014/main" id="{A989DF2B-422B-EA22-48EA-1014039B1F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4327" y="2632341"/>
              <a:ext cx="0" cy="31718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cteur droit avec flèche 190">
              <a:extLst>
                <a:ext uri="{FF2B5EF4-FFF2-40B4-BE49-F238E27FC236}">
                  <a16:creationId xmlns:a16="http://schemas.microsoft.com/office/drawing/2014/main" id="{22C3A037-E918-2474-6E99-31C06815FAE5}"/>
                </a:ext>
              </a:extLst>
            </p:cNvPr>
            <p:cNvCxnSpPr>
              <a:cxnSpLocks/>
            </p:cNvCxnSpPr>
            <p:nvPr/>
          </p:nvCxnSpPr>
          <p:spPr>
            <a:xfrm>
              <a:off x="6766464" y="4428407"/>
              <a:ext cx="466154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4" name="ZoneTexte 193">
                  <a:extLst>
                    <a:ext uri="{FF2B5EF4-FFF2-40B4-BE49-F238E27FC236}">
                      <a16:creationId xmlns:a16="http://schemas.microsoft.com/office/drawing/2014/main" id="{B5C066A5-EC83-9440-5C96-F2431149A244}"/>
                    </a:ext>
                  </a:extLst>
                </p:cNvPr>
                <p:cNvSpPr txBox="1"/>
                <p:nvPr/>
              </p:nvSpPr>
              <p:spPr>
                <a:xfrm>
                  <a:off x="6598130" y="4979108"/>
                  <a:ext cx="614263" cy="4314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94" name="ZoneTexte 193">
                  <a:extLst>
                    <a:ext uri="{FF2B5EF4-FFF2-40B4-BE49-F238E27FC236}">
                      <a16:creationId xmlns:a16="http://schemas.microsoft.com/office/drawing/2014/main" id="{B5C066A5-EC83-9440-5C96-F2431149A2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8130" y="4979108"/>
                  <a:ext cx="614263" cy="4314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5" name="ZoneTexte 194">
                  <a:extLst>
                    <a:ext uri="{FF2B5EF4-FFF2-40B4-BE49-F238E27FC236}">
                      <a16:creationId xmlns:a16="http://schemas.microsoft.com/office/drawing/2014/main" id="{CDE0F76D-326F-454E-8A56-A03A289CABD7}"/>
                    </a:ext>
                  </a:extLst>
                </p:cNvPr>
                <p:cNvSpPr txBox="1"/>
                <p:nvPr/>
              </p:nvSpPr>
              <p:spPr>
                <a:xfrm>
                  <a:off x="11428011" y="2833220"/>
                  <a:ext cx="527622" cy="4314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95" name="ZoneTexte 194">
                  <a:extLst>
                    <a:ext uri="{FF2B5EF4-FFF2-40B4-BE49-F238E27FC236}">
                      <a16:creationId xmlns:a16="http://schemas.microsoft.com/office/drawing/2014/main" id="{CDE0F76D-326F-454E-8A56-A03A289CAB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28011" y="2833220"/>
                  <a:ext cx="527622" cy="431465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6" name="ZoneTexte 195">
                  <a:extLst>
                    <a:ext uri="{FF2B5EF4-FFF2-40B4-BE49-F238E27FC236}">
                      <a16:creationId xmlns:a16="http://schemas.microsoft.com/office/drawing/2014/main" id="{E723A738-CF6F-D8E0-67F5-E2EAAF170901}"/>
                    </a:ext>
                  </a:extLst>
                </p:cNvPr>
                <p:cNvSpPr txBox="1"/>
                <p:nvPr/>
              </p:nvSpPr>
              <p:spPr>
                <a:xfrm>
                  <a:off x="7000463" y="5598291"/>
                  <a:ext cx="527622" cy="314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𝑃𝑡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96" name="ZoneTexte 195">
                  <a:extLst>
                    <a:ext uri="{FF2B5EF4-FFF2-40B4-BE49-F238E27FC236}">
                      <a16:creationId xmlns:a16="http://schemas.microsoft.com/office/drawing/2014/main" id="{E723A738-CF6F-D8E0-67F5-E2EAAF1709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00463" y="5598291"/>
                  <a:ext cx="527622" cy="314481"/>
                </a:xfrm>
                <a:prstGeom prst="rect">
                  <a:avLst/>
                </a:prstGeom>
                <a:blipFill>
                  <a:blip r:embed="rId14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7" name="ZoneTexte 196">
                  <a:extLst>
                    <a:ext uri="{FF2B5EF4-FFF2-40B4-BE49-F238E27FC236}">
                      <a16:creationId xmlns:a16="http://schemas.microsoft.com/office/drawing/2014/main" id="{2BB404F0-BC61-1820-32D2-48EDD968CCDF}"/>
                    </a:ext>
                  </a:extLst>
                </p:cNvPr>
                <p:cNvSpPr txBox="1"/>
                <p:nvPr/>
              </p:nvSpPr>
              <p:spPr>
                <a:xfrm>
                  <a:off x="11012824" y="2589890"/>
                  <a:ext cx="527622" cy="314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𝑃𝑡</m:t>
                            </m:r>
                          </m:e>
                          <m:sub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97" name="ZoneTexte 196">
                  <a:extLst>
                    <a:ext uri="{FF2B5EF4-FFF2-40B4-BE49-F238E27FC236}">
                      <a16:creationId xmlns:a16="http://schemas.microsoft.com/office/drawing/2014/main" id="{2BB404F0-BC61-1820-32D2-48EDD968CC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12824" y="2589890"/>
                  <a:ext cx="527622" cy="314481"/>
                </a:xfrm>
                <a:prstGeom prst="rect">
                  <a:avLst/>
                </a:prstGeom>
                <a:blipFill>
                  <a:blip r:embed="rId15"/>
                  <a:stretch>
                    <a:fillRect b="-40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8" name="ZoneTexte 197">
                  <a:extLst>
                    <a:ext uri="{FF2B5EF4-FFF2-40B4-BE49-F238E27FC236}">
                      <a16:creationId xmlns:a16="http://schemas.microsoft.com/office/drawing/2014/main" id="{A1E0C99E-E3CC-EB15-FF34-93EE06C3935D}"/>
                    </a:ext>
                  </a:extLst>
                </p:cNvPr>
                <p:cNvSpPr txBox="1"/>
                <p:nvPr/>
              </p:nvSpPr>
              <p:spPr>
                <a:xfrm>
                  <a:off x="10313242" y="2879079"/>
                  <a:ext cx="52762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198" name="ZoneTexte 197">
                  <a:extLst>
                    <a:ext uri="{FF2B5EF4-FFF2-40B4-BE49-F238E27FC236}">
                      <a16:creationId xmlns:a16="http://schemas.microsoft.com/office/drawing/2014/main" id="{A1E0C99E-E3CC-EB15-FF34-93EE06C393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13242" y="2879079"/>
                  <a:ext cx="527622" cy="400110"/>
                </a:xfrm>
                <a:prstGeom prst="rect">
                  <a:avLst/>
                </a:prstGeom>
                <a:blipFill>
                  <a:blip r:embed="rId16"/>
                  <a:stretch>
                    <a:fillRect r="-21429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9" name="Connecteur droit 198">
              <a:extLst>
                <a:ext uri="{FF2B5EF4-FFF2-40B4-BE49-F238E27FC236}">
                  <a16:creationId xmlns:a16="http://schemas.microsoft.com/office/drawing/2014/main" id="{E33E70AD-94CB-8E86-BA0A-09E7E1F3662F}"/>
                </a:ext>
              </a:extLst>
            </p:cNvPr>
            <p:cNvCxnSpPr/>
            <p:nvPr/>
          </p:nvCxnSpPr>
          <p:spPr>
            <a:xfrm flipV="1">
              <a:off x="7774327" y="4137253"/>
              <a:ext cx="3572832" cy="6831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7F492EA4-D240-BE90-8FF1-8ACE7776E2CD}"/>
                </a:ext>
              </a:extLst>
            </p:cNvPr>
            <p:cNvCxnSpPr>
              <a:cxnSpLocks/>
            </p:cNvCxnSpPr>
            <p:nvPr/>
          </p:nvCxnSpPr>
          <p:spPr>
            <a:xfrm>
              <a:off x="7145068" y="4736019"/>
              <a:ext cx="4203630" cy="36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cteur droit 200">
              <a:extLst>
                <a:ext uri="{FF2B5EF4-FFF2-40B4-BE49-F238E27FC236}">
                  <a16:creationId xmlns:a16="http://schemas.microsoft.com/office/drawing/2014/main" id="{44630C0F-3C62-FD6F-6A35-AB66707A5158}"/>
                </a:ext>
              </a:extLst>
            </p:cNvPr>
            <p:cNvCxnSpPr>
              <a:cxnSpLocks/>
            </p:cNvCxnSpPr>
            <p:nvPr/>
          </p:nvCxnSpPr>
          <p:spPr>
            <a:xfrm>
              <a:off x="8752959" y="4377526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cteur droit 201">
              <a:extLst>
                <a:ext uri="{FF2B5EF4-FFF2-40B4-BE49-F238E27FC236}">
                  <a16:creationId xmlns:a16="http://schemas.microsoft.com/office/drawing/2014/main" id="{7B9DCF2B-9C8F-FE57-9C50-077226FE73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35267" y="4377527"/>
              <a:ext cx="0" cy="10427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cteur droit avec flèche 202">
              <a:extLst>
                <a:ext uri="{FF2B5EF4-FFF2-40B4-BE49-F238E27FC236}">
                  <a16:creationId xmlns:a16="http://schemas.microsoft.com/office/drawing/2014/main" id="{F721229F-011B-5069-E5A0-B1C20894E12A}"/>
                </a:ext>
              </a:extLst>
            </p:cNvPr>
            <p:cNvCxnSpPr>
              <a:cxnSpLocks/>
            </p:cNvCxnSpPr>
            <p:nvPr/>
          </p:nvCxnSpPr>
          <p:spPr>
            <a:xfrm>
              <a:off x="11044337" y="3108424"/>
              <a:ext cx="31045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cteur droit avec flèche 203">
              <a:extLst>
                <a:ext uri="{FF2B5EF4-FFF2-40B4-BE49-F238E27FC236}">
                  <a16:creationId xmlns:a16="http://schemas.microsoft.com/office/drawing/2014/main" id="{81E0EEE7-905E-3062-B2A0-056C551FF0D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53659" y="5253110"/>
              <a:ext cx="327151" cy="37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5" name="ZoneTexte 204">
                  <a:extLst>
                    <a:ext uri="{FF2B5EF4-FFF2-40B4-BE49-F238E27FC236}">
                      <a16:creationId xmlns:a16="http://schemas.microsoft.com/office/drawing/2014/main" id="{7D80CAF7-C204-3F4F-78E7-BAE6FB4A986B}"/>
                    </a:ext>
                  </a:extLst>
                </p:cNvPr>
                <p:cNvSpPr txBox="1"/>
                <p:nvPr/>
              </p:nvSpPr>
              <p:spPr>
                <a:xfrm>
                  <a:off x="7364783" y="4990097"/>
                  <a:ext cx="527622" cy="423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/>
                          <m:sup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205" name="ZoneTexte 204">
                  <a:extLst>
                    <a:ext uri="{FF2B5EF4-FFF2-40B4-BE49-F238E27FC236}">
                      <a16:creationId xmlns:a16="http://schemas.microsoft.com/office/drawing/2014/main" id="{7D80CAF7-C204-3F4F-78E7-BAE6FB4A98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4783" y="4990097"/>
                  <a:ext cx="527622" cy="423257"/>
                </a:xfrm>
                <a:prstGeom prst="rect">
                  <a:avLst/>
                </a:prstGeom>
                <a:blipFill>
                  <a:blip r:embed="rId17"/>
                  <a:stretch>
                    <a:fillRect r="-27907" b="-1470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6" name="Connecteur droit 205">
              <a:extLst>
                <a:ext uri="{FF2B5EF4-FFF2-40B4-BE49-F238E27FC236}">
                  <a16:creationId xmlns:a16="http://schemas.microsoft.com/office/drawing/2014/main" id="{22080C32-ECCB-E045-17E1-8FA9F28212A6}"/>
                </a:ext>
              </a:extLst>
            </p:cNvPr>
            <p:cNvCxnSpPr>
              <a:cxnSpLocks/>
            </p:cNvCxnSpPr>
            <p:nvPr/>
          </p:nvCxnSpPr>
          <p:spPr>
            <a:xfrm>
              <a:off x="7673323" y="4375920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cteur droit 206">
              <a:extLst>
                <a:ext uri="{FF2B5EF4-FFF2-40B4-BE49-F238E27FC236}">
                  <a16:creationId xmlns:a16="http://schemas.microsoft.com/office/drawing/2014/main" id="{B4B7F351-8E5A-3DB0-E1E4-17CC680A2B28}"/>
                </a:ext>
              </a:extLst>
            </p:cNvPr>
            <p:cNvCxnSpPr>
              <a:cxnSpLocks/>
            </p:cNvCxnSpPr>
            <p:nvPr/>
          </p:nvCxnSpPr>
          <p:spPr>
            <a:xfrm>
              <a:off x="10443802" y="4374320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8" name="ZoneTexte 207">
                  <a:extLst>
                    <a:ext uri="{FF2B5EF4-FFF2-40B4-BE49-F238E27FC236}">
                      <a16:creationId xmlns:a16="http://schemas.microsoft.com/office/drawing/2014/main" id="{3F44A8A3-4AB1-A967-1EC9-AC8AA498036A}"/>
                    </a:ext>
                  </a:extLst>
                </p:cNvPr>
                <p:cNvSpPr txBox="1"/>
                <p:nvPr/>
              </p:nvSpPr>
              <p:spPr>
                <a:xfrm>
                  <a:off x="7180360" y="4017749"/>
                  <a:ext cx="527622" cy="4354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08" name="ZoneTexte 207">
                  <a:extLst>
                    <a:ext uri="{FF2B5EF4-FFF2-40B4-BE49-F238E27FC236}">
                      <a16:creationId xmlns:a16="http://schemas.microsoft.com/office/drawing/2014/main" id="{3F44A8A3-4AB1-A967-1EC9-AC8AA49803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0360" y="4017749"/>
                  <a:ext cx="527622" cy="435440"/>
                </a:xfrm>
                <a:prstGeom prst="rect">
                  <a:avLst/>
                </a:prstGeom>
                <a:blipFill>
                  <a:blip r:embed="rId18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9" name="ZoneTexte 208">
                  <a:extLst>
                    <a:ext uri="{FF2B5EF4-FFF2-40B4-BE49-F238E27FC236}">
                      <a16:creationId xmlns:a16="http://schemas.microsoft.com/office/drawing/2014/main" id="{1341824D-E4D8-AE7E-13EE-52BEFF311757}"/>
                    </a:ext>
                  </a:extLst>
                </p:cNvPr>
                <p:cNvSpPr txBox="1"/>
                <p:nvPr/>
              </p:nvSpPr>
              <p:spPr>
                <a:xfrm>
                  <a:off x="9582270" y="4308324"/>
                  <a:ext cx="527622" cy="4331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09" name="ZoneTexte 208">
                  <a:extLst>
                    <a:ext uri="{FF2B5EF4-FFF2-40B4-BE49-F238E27FC236}">
                      <a16:creationId xmlns:a16="http://schemas.microsoft.com/office/drawing/2014/main" id="{1341824D-E4D8-AE7E-13EE-52BEFF3117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82270" y="4308324"/>
                  <a:ext cx="527622" cy="433196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0" name="ZoneTexte 209">
                  <a:extLst>
                    <a:ext uri="{FF2B5EF4-FFF2-40B4-BE49-F238E27FC236}">
                      <a16:creationId xmlns:a16="http://schemas.microsoft.com/office/drawing/2014/main" id="{1DD22476-FD3F-A45F-A513-1E5B9E0DAA51}"/>
                    </a:ext>
                  </a:extLst>
                </p:cNvPr>
                <p:cNvSpPr txBox="1"/>
                <p:nvPr/>
              </p:nvSpPr>
              <p:spPr>
                <a:xfrm>
                  <a:off x="10492721" y="4371806"/>
                  <a:ext cx="527622" cy="4331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10" name="ZoneTexte 209">
                  <a:extLst>
                    <a:ext uri="{FF2B5EF4-FFF2-40B4-BE49-F238E27FC236}">
                      <a16:creationId xmlns:a16="http://schemas.microsoft.com/office/drawing/2014/main" id="{1DD22476-FD3F-A45F-A513-1E5B9E0DAA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92721" y="4371806"/>
                  <a:ext cx="527622" cy="433196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1" name="ZoneTexte 210">
                  <a:extLst>
                    <a:ext uri="{FF2B5EF4-FFF2-40B4-BE49-F238E27FC236}">
                      <a16:creationId xmlns:a16="http://schemas.microsoft.com/office/drawing/2014/main" id="{2D432C4B-8D76-0D56-2577-D43837F1B6B2}"/>
                    </a:ext>
                  </a:extLst>
                </p:cNvPr>
                <p:cNvSpPr txBox="1"/>
                <p:nvPr/>
              </p:nvSpPr>
              <p:spPr>
                <a:xfrm>
                  <a:off x="8347364" y="4368218"/>
                  <a:ext cx="527622" cy="4354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11" name="ZoneTexte 210">
                  <a:extLst>
                    <a:ext uri="{FF2B5EF4-FFF2-40B4-BE49-F238E27FC236}">
                      <a16:creationId xmlns:a16="http://schemas.microsoft.com/office/drawing/2014/main" id="{2D432C4B-8D76-0D56-2577-D43837F1B6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7364" y="4368218"/>
                  <a:ext cx="527622" cy="435440"/>
                </a:xfrm>
                <a:prstGeom prst="rect">
                  <a:avLst/>
                </a:prstGeom>
                <a:blipFill>
                  <a:blip r:embed="rId21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2" name="ZoneTexte 211">
                  <a:extLst>
                    <a:ext uri="{FF2B5EF4-FFF2-40B4-BE49-F238E27FC236}">
                      <a16:creationId xmlns:a16="http://schemas.microsoft.com/office/drawing/2014/main" id="{A3EA3E60-2A90-4D1B-310D-7617AC1D2106}"/>
                    </a:ext>
                  </a:extLst>
                </p:cNvPr>
                <p:cNvSpPr txBox="1"/>
                <p:nvPr/>
              </p:nvSpPr>
              <p:spPr>
                <a:xfrm>
                  <a:off x="7425857" y="3837678"/>
                  <a:ext cx="527622" cy="292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212" name="ZoneTexte 211">
                  <a:extLst>
                    <a:ext uri="{FF2B5EF4-FFF2-40B4-BE49-F238E27FC236}">
                      <a16:creationId xmlns:a16="http://schemas.microsoft.com/office/drawing/2014/main" id="{A3EA3E60-2A90-4D1B-310D-7617AC1D21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5857" y="3837678"/>
                  <a:ext cx="527622" cy="292837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3" name="ZoneTexte 212">
                  <a:extLst>
                    <a:ext uri="{FF2B5EF4-FFF2-40B4-BE49-F238E27FC236}">
                      <a16:creationId xmlns:a16="http://schemas.microsoft.com/office/drawing/2014/main" id="{52BEC50F-D59D-49B3-84B7-49C0DC3AB28F}"/>
                    </a:ext>
                  </a:extLst>
                </p:cNvPr>
                <p:cNvSpPr txBox="1"/>
                <p:nvPr/>
              </p:nvSpPr>
              <p:spPr>
                <a:xfrm>
                  <a:off x="7421375" y="4702440"/>
                  <a:ext cx="527622" cy="292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fr-FR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400" dirty="0"/>
                </a:p>
              </p:txBody>
            </p:sp>
          </mc:Choice>
          <mc:Fallback>
            <p:sp>
              <p:nvSpPr>
                <p:cNvPr id="213" name="ZoneTexte 212">
                  <a:extLst>
                    <a:ext uri="{FF2B5EF4-FFF2-40B4-BE49-F238E27FC236}">
                      <a16:creationId xmlns:a16="http://schemas.microsoft.com/office/drawing/2014/main" id="{52BEC50F-D59D-49B3-84B7-49C0DC3AB2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1375" y="4702440"/>
                  <a:ext cx="527622" cy="292837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4" name="Connecteur droit avec flèche 213">
              <a:extLst>
                <a:ext uri="{FF2B5EF4-FFF2-40B4-BE49-F238E27FC236}">
                  <a16:creationId xmlns:a16="http://schemas.microsoft.com/office/drawing/2014/main" id="{2692C40D-CA95-13ED-971E-EF47A4FE7BC6}"/>
                </a:ext>
              </a:extLst>
            </p:cNvPr>
            <p:cNvCxnSpPr/>
            <p:nvPr/>
          </p:nvCxnSpPr>
          <p:spPr>
            <a:xfrm>
              <a:off x="7673323" y="4346529"/>
              <a:ext cx="107963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cteur droit avec flèche 214">
              <a:extLst>
                <a:ext uri="{FF2B5EF4-FFF2-40B4-BE49-F238E27FC236}">
                  <a16:creationId xmlns:a16="http://schemas.microsoft.com/office/drawing/2014/main" id="{A29FCD04-9594-23BA-C6DC-F1265DE74E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20036" y="4334781"/>
              <a:ext cx="50495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ZoneTexte 215">
              <a:extLst>
                <a:ext uri="{FF2B5EF4-FFF2-40B4-BE49-F238E27FC236}">
                  <a16:creationId xmlns:a16="http://schemas.microsoft.com/office/drawing/2014/main" id="{31F13864-2784-03CE-A7AC-6A0CDBB439CD}"/>
                </a:ext>
              </a:extLst>
            </p:cNvPr>
            <p:cNvSpPr txBox="1"/>
            <p:nvPr/>
          </p:nvSpPr>
          <p:spPr>
            <a:xfrm>
              <a:off x="10204381" y="4431605"/>
              <a:ext cx="5276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1,23</a:t>
              </a:r>
            </a:p>
          </p:txBody>
        </p:sp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46EAAC17-6682-940D-53BB-D737683828F3}"/>
                </a:ext>
              </a:extLst>
            </p:cNvPr>
            <p:cNvGrpSpPr/>
            <p:nvPr/>
          </p:nvGrpSpPr>
          <p:grpSpPr>
            <a:xfrm>
              <a:off x="11243167" y="3073599"/>
              <a:ext cx="543547" cy="559839"/>
              <a:chOff x="10014921" y="5346236"/>
              <a:chExt cx="543547" cy="559839"/>
            </a:xfrm>
          </p:grpSpPr>
          <p:sp>
            <p:nvSpPr>
              <p:cNvPr id="217" name="ZoneTexte 216">
                <a:extLst>
                  <a:ext uri="{FF2B5EF4-FFF2-40B4-BE49-F238E27FC236}">
                    <a16:creationId xmlns:a16="http://schemas.microsoft.com/office/drawing/2014/main" id="{B7184D42-A5A0-2034-0417-F685E5E2EE7E}"/>
                  </a:ext>
                </a:extLst>
              </p:cNvPr>
              <p:cNvSpPr txBox="1"/>
              <p:nvPr/>
            </p:nvSpPr>
            <p:spPr>
              <a:xfrm>
                <a:off x="10014921" y="5346236"/>
                <a:ext cx="543547" cy="55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+</a:t>
                </a:r>
              </a:p>
            </p:txBody>
          </p:sp>
          <p:sp>
            <p:nvSpPr>
              <p:cNvPr id="218" name="Ellipse 217">
                <a:extLst>
                  <a:ext uri="{FF2B5EF4-FFF2-40B4-BE49-F238E27FC236}">
                    <a16:creationId xmlns:a16="http://schemas.microsoft.com/office/drawing/2014/main" id="{4BDA50AD-7E92-1084-250B-BE33428C9C25}"/>
                  </a:ext>
                </a:extLst>
              </p:cNvPr>
              <p:cNvSpPr/>
              <p:nvPr/>
            </p:nvSpPr>
            <p:spPr>
              <a:xfrm>
                <a:off x="10062459" y="5528487"/>
                <a:ext cx="259353" cy="253774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239" name="Groupe 238">
              <a:extLst>
                <a:ext uri="{FF2B5EF4-FFF2-40B4-BE49-F238E27FC236}">
                  <a16:creationId xmlns:a16="http://schemas.microsoft.com/office/drawing/2014/main" id="{60F675BD-D804-C205-15FA-4E3481237F15}"/>
                </a:ext>
              </a:extLst>
            </p:cNvPr>
            <p:cNvGrpSpPr/>
            <p:nvPr/>
          </p:nvGrpSpPr>
          <p:grpSpPr>
            <a:xfrm>
              <a:off x="7417748" y="5204439"/>
              <a:ext cx="543547" cy="584775"/>
              <a:chOff x="7930700" y="2943443"/>
              <a:chExt cx="543547" cy="584775"/>
            </a:xfrm>
          </p:grpSpPr>
          <p:sp>
            <p:nvSpPr>
              <p:cNvPr id="219" name="ZoneTexte 218">
                <a:extLst>
                  <a:ext uri="{FF2B5EF4-FFF2-40B4-BE49-F238E27FC236}">
                    <a16:creationId xmlns:a16="http://schemas.microsoft.com/office/drawing/2014/main" id="{2A67C409-1081-5166-F584-A1121C4342DB}"/>
                  </a:ext>
                </a:extLst>
              </p:cNvPr>
              <p:cNvSpPr txBox="1"/>
              <p:nvPr/>
            </p:nvSpPr>
            <p:spPr>
              <a:xfrm>
                <a:off x="7930700" y="2943443"/>
                <a:ext cx="5435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-</a:t>
                </a:r>
              </a:p>
            </p:txBody>
          </p:sp>
          <p:sp>
            <p:nvSpPr>
              <p:cNvPr id="220" name="Ellipse 219">
                <a:extLst>
                  <a:ext uri="{FF2B5EF4-FFF2-40B4-BE49-F238E27FC236}">
                    <a16:creationId xmlns:a16="http://schemas.microsoft.com/office/drawing/2014/main" id="{D81DCD6E-3E42-9D6E-FD44-5302CE02DBE8}"/>
                  </a:ext>
                </a:extLst>
              </p:cNvPr>
              <p:cNvSpPr/>
              <p:nvPr/>
            </p:nvSpPr>
            <p:spPr>
              <a:xfrm>
                <a:off x="7952184" y="3142039"/>
                <a:ext cx="259353" cy="253774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1" name="ZoneTexte 220">
                  <a:extLst>
                    <a:ext uri="{FF2B5EF4-FFF2-40B4-BE49-F238E27FC236}">
                      <a16:creationId xmlns:a16="http://schemas.microsoft.com/office/drawing/2014/main" id="{E65F59C9-FB62-A190-9DA4-C43AC7DA90B4}"/>
                    </a:ext>
                  </a:extLst>
                </p:cNvPr>
                <p:cNvSpPr txBox="1"/>
                <p:nvPr/>
              </p:nvSpPr>
              <p:spPr>
                <a:xfrm>
                  <a:off x="9993497" y="3698685"/>
                  <a:ext cx="527622" cy="426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21" name="ZoneTexte 220">
                  <a:extLst>
                    <a:ext uri="{FF2B5EF4-FFF2-40B4-BE49-F238E27FC236}">
                      <a16:creationId xmlns:a16="http://schemas.microsoft.com/office/drawing/2014/main" id="{E65F59C9-FB62-A190-9DA4-C43AC7DA90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93497" y="3698685"/>
                  <a:ext cx="527622" cy="426463"/>
                </a:xfrm>
                <a:prstGeom prst="rect">
                  <a:avLst/>
                </a:prstGeom>
                <a:blipFill>
                  <a:blip r:embed="rId24"/>
                  <a:stretch>
                    <a:fillRect b="-588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2" name="ZoneTexte 221">
                  <a:extLst>
                    <a:ext uri="{FF2B5EF4-FFF2-40B4-BE49-F238E27FC236}">
                      <a16:creationId xmlns:a16="http://schemas.microsoft.com/office/drawing/2014/main" id="{E6E2A6B0-4C78-F86E-6DF6-B59BF6DC493D}"/>
                    </a:ext>
                  </a:extLst>
                </p:cNvPr>
                <p:cNvSpPr txBox="1"/>
                <p:nvPr/>
              </p:nvSpPr>
              <p:spPr>
                <a:xfrm>
                  <a:off x="7875497" y="3739243"/>
                  <a:ext cx="527622" cy="426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22" name="ZoneTexte 221">
                  <a:extLst>
                    <a:ext uri="{FF2B5EF4-FFF2-40B4-BE49-F238E27FC236}">
                      <a16:creationId xmlns:a16="http://schemas.microsoft.com/office/drawing/2014/main" id="{E6E2A6B0-4C78-F86E-6DF6-B59BF6DC49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5497" y="3739243"/>
                  <a:ext cx="527622" cy="426463"/>
                </a:xfrm>
                <a:prstGeom prst="rect">
                  <a:avLst/>
                </a:prstGeom>
                <a:blipFill>
                  <a:blip r:embed="rId25"/>
                  <a:stretch>
                    <a:fillRect b="-5882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3" name="ZoneTexte 222">
                  <a:extLst>
                    <a:ext uri="{FF2B5EF4-FFF2-40B4-BE49-F238E27FC236}">
                      <a16:creationId xmlns:a16="http://schemas.microsoft.com/office/drawing/2014/main" id="{A11758E5-2A77-9FBF-8AE9-DA80073875A0}"/>
                    </a:ext>
                  </a:extLst>
                </p:cNvPr>
                <p:cNvSpPr txBox="1"/>
                <p:nvPr/>
              </p:nvSpPr>
              <p:spPr>
                <a:xfrm>
                  <a:off x="8732331" y="3688105"/>
                  <a:ext cx="527622" cy="4778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fr-FR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𝑐𝑖𝑛</m:t>
                            </m:r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é</m:t>
                            </m:r>
                            <m:r>
                              <a:rPr lang="fr-FR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𝑡𝑖𝑞𝑢𝑒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fr-FR" sz="1200" dirty="0"/>
                </a:p>
              </p:txBody>
            </p:sp>
          </mc:Choice>
          <mc:Fallback>
            <p:sp>
              <p:nvSpPr>
                <p:cNvPr id="223" name="ZoneTexte 222">
                  <a:extLst>
                    <a:ext uri="{FF2B5EF4-FFF2-40B4-BE49-F238E27FC236}">
                      <a16:creationId xmlns:a16="http://schemas.microsoft.com/office/drawing/2014/main" id="{A11758E5-2A77-9FBF-8AE9-DA80073875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2331" y="3688105"/>
                  <a:ext cx="527622" cy="477823"/>
                </a:xfrm>
                <a:prstGeom prst="rect">
                  <a:avLst/>
                </a:prstGeom>
                <a:blipFill>
                  <a:blip r:embed="rId26"/>
                  <a:stretch>
                    <a:fillRect r="-118605" b="-1052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4" name="Connecteur droit avec flèche 223">
              <a:extLst>
                <a:ext uri="{FF2B5EF4-FFF2-40B4-BE49-F238E27FC236}">
                  <a16:creationId xmlns:a16="http://schemas.microsoft.com/office/drawing/2014/main" id="{D91A0939-475D-6991-5DF4-DFBBB87957FE}"/>
                </a:ext>
              </a:extLst>
            </p:cNvPr>
            <p:cNvCxnSpPr>
              <a:cxnSpLocks/>
            </p:cNvCxnSpPr>
            <p:nvPr/>
          </p:nvCxnSpPr>
          <p:spPr>
            <a:xfrm>
              <a:off x="7667753" y="4240045"/>
              <a:ext cx="2757234" cy="5376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5" name="ZoneTexte 224">
                  <a:extLst>
                    <a:ext uri="{FF2B5EF4-FFF2-40B4-BE49-F238E27FC236}">
                      <a16:creationId xmlns:a16="http://schemas.microsoft.com/office/drawing/2014/main" id="{92EB7344-2777-9F87-EF5C-68DC79FB6AB3}"/>
                    </a:ext>
                  </a:extLst>
                </p:cNvPr>
                <p:cNvSpPr txBox="1"/>
                <p:nvPr/>
              </p:nvSpPr>
              <p:spPr>
                <a:xfrm>
                  <a:off x="7362221" y="2457927"/>
                  <a:ext cx="527622" cy="406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fr-FR" sz="1200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25" name="ZoneTexte 224">
                  <a:extLst>
                    <a:ext uri="{FF2B5EF4-FFF2-40B4-BE49-F238E27FC236}">
                      <a16:creationId xmlns:a16="http://schemas.microsoft.com/office/drawing/2014/main" id="{92EB7344-2777-9F87-EF5C-68DC79FB6A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2221" y="2457927"/>
                  <a:ext cx="527622" cy="406778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6" name="ZoneTexte 225">
                  <a:extLst>
                    <a:ext uri="{FF2B5EF4-FFF2-40B4-BE49-F238E27FC236}">
                      <a16:creationId xmlns:a16="http://schemas.microsoft.com/office/drawing/2014/main" id="{104D292D-0D09-8785-C46E-174DAB80C27B}"/>
                    </a:ext>
                  </a:extLst>
                </p:cNvPr>
                <p:cNvSpPr txBox="1"/>
                <p:nvPr/>
              </p:nvSpPr>
              <p:spPr>
                <a:xfrm>
                  <a:off x="11325932" y="4430589"/>
                  <a:ext cx="52762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lang="fr-FR" sz="1200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26" name="ZoneTexte 225">
                  <a:extLst>
                    <a:ext uri="{FF2B5EF4-FFF2-40B4-BE49-F238E27FC236}">
                      <a16:creationId xmlns:a16="http://schemas.microsoft.com/office/drawing/2014/main" id="{104D292D-0D09-8785-C46E-174DAB80C2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5932" y="4430589"/>
                  <a:ext cx="527622" cy="400110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7" name="Forme libre 226">
              <a:extLst>
                <a:ext uri="{FF2B5EF4-FFF2-40B4-BE49-F238E27FC236}">
                  <a16:creationId xmlns:a16="http://schemas.microsoft.com/office/drawing/2014/main" id="{B65F5C23-4C0A-1C6A-9FC1-19F5B17AB7E4}"/>
                </a:ext>
              </a:extLst>
            </p:cNvPr>
            <p:cNvSpPr/>
            <p:nvPr/>
          </p:nvSpPr>
          <p:spPr>
            <a:xfrm>
              <a:off x="7246164" y="4422153"/>
              <a:ext cx="539015" cy="1207789"/>
            </a:xfrm>
            <a:custGeom>
              <a:avLst/>
              <a:gdLst>
                <a:gd name="connsiteX0" fmla="*/ 539015 w 539015"/>
                <a:gd name="connsiteY0" fmla="*/ 4631 h 1207789"/>
                <a:gd name="connsiteX1" fmla="*/ 231007 w 539015"/>
                <a:gd name="connsiteY1" fmla="*/ 4631 h 1207789"/>
                <a:gd name="connsiteX2" fmla="*/ 134754 w 539015"/>
                <a:gd name="connsiteY2" fmla="*/ 52758 h 1207789"/>
                <a:gd name="connsiteX3" fmla="*/ 48127 w 539015"/>
                <a:gd name="connsiteY3" fmla="*/ 274139 h 1207789"/>
                <a:gd name="connsiteX4" fmla="*/ 9626 w 539015"/>
                <a:gd name="connsiteY4" fmla="*/ 832404 h 1207789"/>
                <a:gd name="connsiteX5" fmla="*/ 0 w 539015"/>
                <a:gd name="connsiteY5" fmla="*/ 1207789 h 1207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39015" h="1207789">
                  <a:moveTo>
                    <a:pt x="539015" y="4631"/>
                  </a:moveTo>
                  <a:cubicBezTo>
                    <a:pt x="418699" y="620"/>
                    <a:pt x="298384" y="-3390"/>
                    <a:pt x="231007" y="4631"/>
                  </a:cubicBezTo>
                  <a:cubicBezTo>
                    <a:pt x="163630" y="12652"/>
                    <a:pt x="165234" y="7840"/>
                    <a:pt x="134754" y="52758"/>
                  </a:cubicBezTo>
                  <a:cubicBezTo>
                    <a:pt x="104274" y="97676"/>
                    <a:pt x="68982" y="144198"/>
                    <a:pt x="48127" y="274139"/>
                  </a:cubicBezTo>
                  <a:cubicBezTo>
                    <a:pt x="27272" y="404080"/>
                    <a:pt x="17647" y="676796"/>
                    <a:pt x="9626" y="832404"/>
                  </a:cubicBezTo>
                  <a:cubicBezTo>
                    <a:pt x="1605" y="988012"/>
                    <a:pt x="0" y="1132391"/>
                    <a:pt x="0" y="120778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8" name="Forme libre 227">
              <a:extLst>
                <a:ext uri="{FF2B5EF4-FFF2-40B4-BE49-F238E27FC236}">
                  <a16:creationId xmlns:a16="http://schemas.microsoft.com/office/drawing/2014/main" id="{8F0242B7-FA26-54A2-712C-CF1CF58661FC}"/>
                </a:ext>
              </a:extLst>
            </p:cNvPr>
            <p:cNvSpPr/>
            <p:nvPr/>
          </p:nvSpPr>
          <p:spPr>
            <a:xfrm>
              <a:off x="9941238" y="3031121"/>
              <a:ext cx="1258329" cy="1405289"/>
            </a:xfrm>
            <a:custGeom>
              <a:avLst/>
              <a:gdLst>
                <a:gd name="connsiteX0" fmla="*/ 0 w 1258329"/>
                <a:gd name="connsiteY0" fmla="*/ 1405289 h 1405289"/>
                <a:gd name="connsiteX1" fmla="*/ 259882 w 1258329"/>
                <a:gd name="connsiteY1" fmla="*/ 1395663 h 1405289"/>
                <a:gd name="connsiteX2" fmla="*/ 500514 w 1258329"/>
                <a:gd name="connsiteY2" fmla="*/ 1395663 h 1405289"/>
                <a:gd name="connsiteX3" fmla="*/ 731520 w 1258329"/>
                <a:gd name="connsiteY3" fmla="*/ 1337912 h 1405289"/>
                <a:gd name="connsiteX4" fmla="*/ 972152 w 1258329"/>
                <a:gd name="connsiteY4" fmla="*/ 1001027 h 1405289"/>
                <a:gd name="connsiteX5" fmla="*/ 1222408 w 1258329"/>
                <a:gd name="connsiteY5" fmla="*/ 182880 h 1405289"/>
                <a:gd name="connsiteX6" fmla="*/ 1251284 w 1258329"/>
                <a:gd name="connsiteY6" fmla="*/ 0 h 1405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8329" h="1405289">
                  <a:moveTo>
                    <a:pt x="0" y="1405289"/>
                  </a:moveTo>
                  <a:lnTo>
                    <a:pt x="259882" y="1395663"/>
                  </a:lnTo>
                  <a:cubicBezTo>
                    <a:pt x="343301" y="1394059"/>
                    <a:pt x="421908" y="1405288"/>
                    <a:pt x="500514" y="1395663"/>
                  </a:cubicBezTo>
                  <a:cubicBezTo>
                    <a:pt x="579120" y="1386038"/>
                    <a:pt x="652914" y="1403685"/>
                    <a:pt x="731520" y="1337912"/>
                  </a:cubicBezTo>
                  <a:cubicBezTo>
                    <a:pt x="810126" y="1272139"/>
                    <a:pt x="890337" y="1193532"/>
                    <a:pt x="972152" y="1001027"/>
                  </a:cubicBezTo>
                  <a:cubicBezTo>
                    <a:pt x="1053967" y="808522"/>
                    <a:pt x="1175886" y="349718"/>
                    <a:pt x="1222408" y="182880"/>
                  </a:cubicBezTo>
                  <a:cubicBezTo>
                    <a:pt x="1268930" y="16042"/>
                    <a:pt x="1260107" y="8021"/>
                    <a:pt x="1251284" y="0"/>
                  </a:cubicBezTo>
                </a:path>
              </a:pathLst>
            </a:custGeom>
            <a:noFill/>
            <a:ln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230" name="Connecteur droit 229">
              <a:extLst>
                <a:ext uri="{FF2B5EF4-FFF2-40B4-BE49-F238E27FC236}">
                  <a16:creationId xmlns:a16="http://schemas.microsoft.com/office/drawing/2014/main" id="{851D17AF-72DB-E996-CA6E-5E8E1E6D10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4665" y="4366295"/>
              <a:ext cx="0" cy="102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cteur droit 233">
              <a:extLst>
                <a:ext uri="{FF2B5EF4-FFF2-40B4-BE49-F238E27FC236}">
                  <a16:creationId xmlns:a16="http://schemas.microsoft.com/office/drawing/2014/main" id="{40E46252-6EC5-A3F0-6F59-BD315D743533}"/>
                </a:ext>
              </a:extLst>
            </p:cNvPr>
            <p:cNvCxnSpPr>
              <a:cxnSpLocks/>
            </p:cNvCxnSpPr>
            <p:nvPr/>
          </p:nvCxnSpPr>
          <p:spPr>
            <a:xfrm>
              <a:off x="10856084" y="4372719"/>
              <a:ext cx="0" cy="962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564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62C80-880E-4F4C-B3DD-38046BDFF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52" y="418898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fr-FR" sz="4500" dirty="0"/>
              <a:t>L’accumulateur au Plomb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>
                <a:extLst>
                  <a:ext uri="{FF2B5EF4-FFF2-40B4-BE49-F238E27FC236}">
                    <a16:creationId xmlns:a16="http://schemas.microsoft.com/office/drawing/2014/main" id="{2BC62939-81E8-4C39-9A29-C052C80CBC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6345940"/>
                  </p:ext>
                </p:extLst>
              </p:nvPr>
            </p:nvGraphicFramePr>
            <p:xfrm>
              <a:off x="285226" y="1208015"/>
              <a:ext cx="11585196" cy="52310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82210">
                      <a:extLst>
                        <a:ext uri="{9D8B030D-6E8A-4147-A177-3AD203B41FA5}">
                          <a16:colId xmlns:a16="http://schemas.microsoft.com/office/drawing/2014/main" val="369966586"/>
                        </a:ext>
                      </a:extLst>
                    </a:gridCol>
                    <a:gridCol w="2126397">
                      <a:extLst>
                        <a:ext uri="{9D8B030D-6E8A-4147-A177-3AD203B41FA5}">
                          <a16:colId xmlns:a16="http://schemas.microsoft.com/office/drawing/2014/main" val="565137411"/>
                        </a:ext>
                      </a:extLst>
                    </a:gridCol>
                    <a:gridCol w="2445199">
                      <a:extLst>
                        <a:ext uri="{9D8B030D-6E8A-4147-A177-3AD203B41FA5}">
                          <a16:colId xmlns:a16="http://schemas.microsoft.com/office/drawing/2014/main" val="4010724771"/>
                        </a:ext>
                      </a:extLst>
                    </a:gridCol>
                    <a:gridCol w="2174214">
                      <a:extLst>
                        <a:ext uri="{9D8B030D-6E8A-4147-A177-3AD203B41FA5}">
                          <a16:colId xmlns:a16="http://schemas.microsoft.com/office/drawing/2014/main" val="1581511016"/>
                        </a:ext>
                      </a:extLst>
                    </a:gridCol>
                    <a:gridCol w="2557176">
                      <a:extLst>
                        <a:ext uri="{9D8B030D-6E8A-4147-A177-3AD203B41FA5}">
                          <a16:colId xmlns:a16="http://schemas.microsoft.com/office/drawing/2014/main" val="2217343861"/>
                        </a:ext>
                      </a:extLst>
                    </a:gridCol>
                  </a:tblGrid>
                  <a:tr h="506534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Mode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Fonctionnement spontané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Fonctionnement forcé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0914827"/>
                      </a:ext>
                    </a:extLst>
                  </a:tr>
                  <a:tr h="506534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Convention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Générateur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Récepteur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6986428"/>
                      </a:ext>
                    </a:extLst>
                  </a:tr>
                  <a:tr h="102145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Système électrochimique</a:t>
                          </a:r>
                        </a:p>
                        <a:p>
                          <a:endParaRPr lang="fr-F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Pile (ex: Pile Daniell, accumulateur au Pb en fonctionnement générateur)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Electrolyseur (ex: électrolyse de l’eau, accumulateur au Pb en fonctionnement récepteur)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22680"/>
                      </a:ext>
                    </a:extLst>
                  </a:tr>
                  <a:tr h="654996">
                    <a:tc rowSpan="3">
                      <a:txBody>
                        <a:bodyPr/>
                        <a:lstStyle/>
                        <a:p>
                          <a:r>
                            <a:rPr lang="fr-FR" dirty="0"/>
                            <a:t>Réaction électrochimique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Oxydation/Anode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Réduction/Cathode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Réduction/Cathode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Oxydation/Anode</a:t>
                          </a:r>
                        </a:p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71751391"/>
                      </a:ext>
                    </a:extLst>
                  </a:tr>
                  <a:tr h="754877">
                    <a:tc v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2654686"/>
                      </a:ext>
                    </a:extLst>
                  </a:tr>
                  <a:tr h="511190">
                    <a:tc v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Meilleur réducteur (Pb consommé)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Meilleur oxydant </a:t>
                          </a:r>
                        </a:p>
                        <a:p>
                          <a:r>
                            <a:rPr lang="fr-FR" dirty="0"/>
                            <a:t>(</a:t>
                          </a:r>
                          <a:r>
                            <a:rPr lang="fr-FR" dirty="0" err="1"/>
                            <a:t>Pb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fr-FR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i="0" dirty="0"/>
                            <a:t> consommé)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Meilleur réducteur (Pb synthétisé)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Meilleur oxydant </a:t>
                          </a:r>
                        </a:p>
                        <a:p>
                          <a:r>
                            <a:rPr lang="fr-FR" dirty="0"/>
                            <a:t>(Pb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fr-FR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i="0" dirty="0"/>
                            <a:t> synthétisé)</a:t>
                          </a:r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3290594"/>
                      </a:ext>
                    </a:extLst>
                  </a:tr>
                  <a:tr h="175583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Signe du pôle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Pôle 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Pôle +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Pôle -</a:t>
                          </a:r>
                        </a:p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Pôle 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04837213"/>
                      </a:ext>
                    </a:extLst>
                  </a:tr>
                  <a:tr h="506534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74495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>
                <a:extLst>
                  <a:ext uri="{FF2B5EF4-FFF2-40B4-BE49-F238E27FC236}">
                    <a16:creationId xmlns:a16="http://schemas.microsoft.com/office/drawing/2014/main" id="{2BC62939-81E8-4C39-9A29-C052C80CBC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6345940"/>
                  </p:ext>
                </p:extLst>
              </p:nvPr>
            </p:nvGraphicFramePr>
            <p:xfrm>
              <a:off x="285226" y="1208015"/>
              <a:ext cx="11585196" cy="52310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82210">
                      <a:extLst>
                        <a:ext uri="{9D8B030D-6E8A-4147-A177-3AD203B41FA5}">
                          <a16:colId xmlns:a16="http://schemas.microsoft.com/office/drawing/2014/main" val="369966586"/>
                        </a:ext>
                      </a:extLst>
                    </a:gridCol>
                    <a:gridCol w="2126397">
                      <a:extLst>
                        <a:ext uri="{9D8B030D-6E8A-4147-A177-3AD203B41FA5}">
                          <a16:colId xmlns:a16="http://schemas.microsoft.com/office/drawing/2014/main" val="565137411"/>
                        </a:ext>
                      </a:extLst>
                    </a:gridCol>
                    <a:gridCol w="2445199">
                      <a:extLst>
                        <a:ext uri="{9D8B030D-6E8A-4147-A177-3AD203B41FA5}">
                          <a16:colId xmlns:a16="http://schemas.microsoft.com/office/drawing/2014/main" val="4010724771"/>
                        </a:ext>
                      </a:extLst>
                    </a:gridCol>
                    <a:gridCol w="2174214">
                      <a:extLst>
                        <a:ext uri="{9D8B030D-6E8A-4147-A177-3AD203B41FA5}">
                          <a16:colId xmlns:a16="http://schemas.microsoft.com/office/drawing/2014/main" val="1581511016"/>
                        </a:ext>
                      </a:extLst>
                    </a:gridCol>
                    <a:gridCol w="2557176">
                      <a:extLst>
                        <a:ext uri="{9D8B030D-6E8A-4147-A177-3AD203B41FA5}">
                          <a16:colId xmlns:a16="http://schemas.microsoft.com/office/drawing/2014/main" val="2217343861"/>
                        </a:ext>
                      </a:extLst>
                    </a:gridCol>
                  </a:tblGrid>
                  <a:tr h="506534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Mode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Fonctionnement spontané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Fonctionnement forcé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0914827"/>
                      </a:ext>
                    </a:extLst>
                  </a:tr>
                  <a:tr h="506534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Convention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Générateur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Récepteur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6986428"/>
                      </a:ext>
                    </a:extLst>
                  </a:tr>
                  <a:tr h="102145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Système électrochimique</a:t>
                          </a:r>
                        </a:p>
                        <a:p>
                          <a:endParaRPr lang="fr-F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Pile (ex: Pile Daniell, accumulateur au Pb en fonctionnement générateur)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fr-FR" dirty="0"/>
                            <a:t>Electrolyseur (ex: électrolyse de l’eau, accumulateur au Pb en fonctionnement récepteur)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22680"/>
                      </a:ext>
                    </a:extLst>
                  </a:tr>
                  <a:tr h="654996">
                    <a:tc rowSpan="3">
                      <a:txBody>
                        <a:bodyPr/>
                        <a:lstStyle/>
                        <a:p>
                          <a:r>
                            <a:rPr lang="fr-FR" dirty="0"/>
                            <a:t>Réaction électrochimique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Oxydation/Anode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Réduction/Cathode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Réduction/Cathode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Oxydation/Anode</a:t>
                          </a:r>
                        </a:p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71751391"/>
                      </a:ext>
                    </a:extLst>
                  </a:tr>
                  <a:tr h="754877">
                    <a:tc v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2654686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Meilleur réducteur (Pb consommé)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80798" t="-543810" r="-194763" b="-1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Meilleur réducteur (Pb synthétisé)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3095" t="-543810" r="-952" b="-180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329059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Signe du pôle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Pôle 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Pôle +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Pôle -</a:t>
                          </a:r>
                        </a:p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dirty="0"/>
                            <a:t>Pôle 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04837213"/>
                      </a:ext>
                    </a:extLst>
                  </a:tr>
                  <a:tr h="506534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744951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40467F24-E765-43CD-9FD1-E816F6C81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232" y="4093827"/>
            <a:ext cx="2312711" cy="22650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78401FA-4067-472C-8B0D-BE35FC90B5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260" y="4074228"/>
            <a:ext cx="2062630" cy="30432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65926C2-69FB-46B4-BC61-D9E994F5DB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1652" y="4127888"/>
            <a:ext cx="2538769" cy="25066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8D93657-C5BF-46B9-9B4E-C6BE3A9A27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38" y="4131384"/>
            <a:ext cx="2062630" cy="27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7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6AA767-DB57-739D-76FA-2A21218DA638}"/>
              </a:ext>
            </a:extLst>
          </p:cNvPr>
          <p:cNvSpPr/>
          <p:nvPr/>
        </p:nvSpPr>
        <p:spPr>
          <a:xfrm>
            <a:off x="0" y="0"/>
            <a:ext cx="12192000" cy="11582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40F857-920B-B514-645E-F55992C1DB9E}"/>
              </a:ext>
            </a:extLst>
          </p:cNvPr>
          <p:cNvSpPr txBox="1"/>
          <p:nvPr/>
        </p:nvSpPr>
        <p:spPr>
          <a:xfrm>
            <a:off x="3678554" y="202437"/>
            <a:ext cx="6436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Accumulateur au plomb     </a:t>
            </a:r>
          </a:p>
          <a:p>
            <a:endParaRPr lang="fr-FR" sz="4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006EFED-081E-08A0-164E-EC53AE3803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203" b="7099"/>
          <a:stretch/>
        </p:blipFill>
        <p:spPr>
          <a:xfrm>
            <a:off x="3460517" y="1473100"/>
            <a:ext cx="4611111" cy="4107000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E773B4A8-8550-D47C-A19E-FA897C5717C0}"/>
              </a:ext>
            </a:extLst>
          </p:cNvPr>
          <p:cNvSpPr txBox="1"/>
          <p:nvPr/>
        </p:nvSpPr>
        <p:spPr>
          <a:xfrm>
            <a:off x="577770" y="3398727"/>
            <a:ext cx="2945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 la Cathode on a: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99CD09F-08AC-9714-4CE2-40E604F3549B}"/>
              </a:ext>
            </a:extLst>
          </p:cNvPr>
          <p:cNvSpPr txBox="1"/>
          <p:nvPr/>
        </p:nvSpPr>
        <p:spPr>
          <a:xfrm>
            <a:off x="9246670" y="3429000"/>
            <a:ext cx="294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l’Anode on a: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25CF20F3-F058-84DF-E7A2-FB124E68DAF2}"/>
              </a:ext>
            </a:extLst>
          </p:cNvPr>
          <p:cNvSpPr txBox="1"/>
          <p:nvPr/>
        </p:nvSpPr>
        <p:spPr>
          <a:xfrm>
            <a:off x="279133" y="1386038"/>
            <a:ext cx="5278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Première charge de l’accumulateur : 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1A26372F-427C-DB31-E63C-93FC1CFD0B83}"/>
              </a:ext>
            </a:extLst>
          </p:cNvPr>
          <p:cNvCxnSpPr>
            <a:cxnSpLocks/>
          </p:cNvCxnSpPr>
          <p:nvPr/>
        </p:nvCxnSpPr>
        <p:spPr>
          <a:xfrm flipH="1">
            <a:off x="359159" y="1756817"/>
            <a:ext cx="4487161" cy="0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03EF60CF-85BC-C449-B458-F00C303643E2}"/>
              </a:ext>
            </a:extLst>
          </p:cNvPr>
          <p:cNvSpPr/>
          <p:nvPr/>
        </p:nvSpPr>
        <p:spPr>
          <a:xfrm>
            <a:off x="136748" y="3525258"/>
            <a:ext cx="192506" cy="170843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26DBBC1-DA54-43D5-130C-08BBFE006445}"/>
              </a:ext>
            </a:extLst>
          </p:cNvPr>
          <p:cNvSpPr/>
          <p:nvPr/>
        </p:nvSpPr>
        <p:spPr>
          <a:xfrm>
            <a:off x="9026159" y="3513361"/>
            <a:ext cx="192506" cy="170843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9" name="Image 78">
            <a:extLst>
              <a:ext uri="{FF2B5EF4-FFF2-40B4-BE49-F238E27FC236}">
                <a16:creationId xmlns:a16="http://schemas.microsoft.com/office/drawing/2014/main" id="{53DB24D2-6FFE-2928-815F-F2EEE2E4CA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42" t="2437"/>
          <a:stretch/>
        </p:blipFill>
        <p:spPr>
          <a:xfrm>
            <a:off x="8033884" y="3823733"/>
            <a:ext cx="4158115" cy="450413"/>
          </a:xfrm>
          <a:prstGeom prst="rect">
            <a:avLst/>
          </a:prstGeom>
        </p:spPr>
      </p:pic>
      <p:pic>
        <p:nvPicPr>
          <p:cNvPr id="81" name="Image 80">
            <a:extLst>
              <a:ext uri="{FF2B5EF4-FFF2-40B4-BE49-F238E27FC236}">
                <a16:creationId xmlns:a16="http://schemas.microsoft.com/office/drawing/2014/main" id="{43BB8C63-EBBF-728B-2401-7829ADE331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809" y="3874417"/>
            <a:ext cx="2558443" cy="51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4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6AA767-DB57-739D-76FA-2A21218DA638}"/>
              </a:ext>
            </a:extLst>
          </p:cNvPr>
          <p:cNvSpPr/>
          <p:nvPr/>
        </p:nvSpPr>
        <p:spPr>
          <a:xfrm>
            <a:off x="0" y="0"/>
            <a:ext cx="12192000" cy="11582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40F857-920B-B514-645E-F55992C1DB9E}"/>
              </a:ext>
            </a:extLst>
          </p:cNvPr>
          <p:cNvSpPr txBox="1"/>
          <p:nvPr/>
        </p:nvSpPr>
        <p:spPr>
          <a:xfrm>
            <a:off x="3678554" y="202437"/>
            <a:ext cx="6436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Accumulateur au plomb     </a:t>
            </a:r>
          </a:p>
          <a:p>
            <a:endParaRPr lang="fr-FR" sz="4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006EFED-081E-08A0-164E-EC53AE3803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203" b="7099"/>
          <a:stretch/>
        </p:blipFill>
        <p:spPr>
          <a:xfrm>
            <a:off x="4387043" y="1273426"/>
            <a:ext cx="4611111" cy="4107000"/>
          </a:xfrm>
          <a:prstGeom prst="rect">
            <a:avLst/>
          </a:prstGeom>
        </p:spPr>
      </p:pic>
      <p:grpSp>
        <p:nvGrpSpPr>
          <p:cNvPr id="50" name="Groupe 49">
            <a:extLst>
              <a:ext uri="{FF2B5EF4-FFF2-40B4-BE49-F238E27FC236}">
                <a16:creationId xmlns:a16="http://schemas.microsoft.com/office/drawing/2014/main" id="{3AB1F49F-382E-D646-C017-EBEF81EAC1F4}"/>
              </a:ext>
            </a:extLst>
          </p:cNvPr>
          <p:cNvGrpSpPr/>
          <p:nvPr/>
        </p:nvGrpSpPr>
        <p:grpSpPr>
          <a:xfrm>
            <a:off x="348324" y="3889790"/>
            <a:ext cx="4270946" cy="369332"/>
            <a:chOff x="790522" y="5491026"/>
            <a:chExt cx="4357573" cy="369332"/>
          </a:xfrm>
        </p:grpSpPr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B7F1FF8A-B57F-60E1-4070-2D5A6863F66A}"/>
                </a:ext>
              </a:extLst>
            </p:cNvPr>
            <p:cNvGrpSpPr/>
            <p:nvPr/>
          </p:nvGrpSpPr>
          <p:grpSpPr>
            <a:xfrm>
              <a:off x="790522" y="5525621"/>
              <a:ext cx="4357573" cy="281539"/>
              <a:chOff x="6024879" y="5982499"/>
              <a:chExt cx="4357573" cy="281539"/>
            </a:xfrm>
          </p:grpSpPr>
          <p:grpSp>
            <p:nvGrpSpPr>
              <p:cNvPr id="35" name="Groupe 34">
                <a:extLst>
                  <a:ext uri="{FF2B5EF4-FFF2-40B4-BE49-F238E27FC236}">
                    <a16:creationId xmlns:a16="http://schemas.microsoft.com/office/drawing/2014/main" id="{3BE1A5B9-4F69-FBF3-8133-46D18A405C5E}"/>
                  </a:ext>
                </a:extLst>
              </p:cNvPr>
              <p:cNvGrpSpPr/>
              <p:nvPr/>
            </p:nvGrpSpPr>
            <p:grpSpPr>
              <a:xfrm>
                <a:off x="6024879" y="5982499"/>
                <a:ext cx="4357573" cy="281539"/>
                <a:chOff x="5137246" y="5436934"/>
                <a:chExt cx="4688764" cy="313683"/>
              </a:xfrm>
            </p:grpSpPr>
            <p:pic>
              <p:nvPicPr>
                <p:cNvPr id="30" name="Image 29">
                  <a:extLst>
                    <a:ext uri="{FF2B5EF4-FFF2-40B4-BE49-F238E27FC236}">
                      <a16:creationId xmlns:a16="http://schemas.microsoft.com/office/drawing/2014/main" id="{03EC7AFD-0020-D257-1ECA-4ADA7038B3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137246" y="5445802"/>
                  <a:ext cx="2849360" cy="304815"/>
                </a:xfrm>
                <a:prstGeom prst="rect">
                  <a:avLst/>
                </a:prstGeom>
              </p:spPr>
            </p:pic>
            <p:pic>
              <p:nvPicPr>
                <p:cNvPr id="34" name="Image 33">
                  <a:extLst>
                    <a:ext uri="{FF2B5EF4-FFF2-40B4-BE49-F238E27FC236}">
                      <a16:creationId xmlns:a16="http://schemas.microsoft.com/office/drawing/2014/main" id="{5574FC6B-BD70-79A8-FC67-DAB8A49370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244779" y="5436934"/>
                  <a:ext cx="1581231" cy="304816"/>
                </a:xfrm>
                <a:prstGeom prst="rect">
                  <a:avLst/>
                </a:prstGeom>
              </p:spPr>
            </p:pic>
          </p:grp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1DB36866-03ED-1B52-AEEC-C8239C087E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52336" y="6073775"/>
                <a:ext cx="4967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C3368212-651E-95B2-BCA3-0F721B6198D5}"/>
                </a:ext>
              </a:extLst>
            </p:cNvPr>
            <p:cNvSpPr txBox="1"/>
            <p:nvPr/>
          </p:nvSpPr>
          <p:spPr>
            <a:xfrm>
              <a:off x="3429034" y="5491026"/>
              <a:ext cx="6947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=</a:t>
              </a:r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12CEE9D1-DB8E-1F91-5C0F-ACDBA24BA4C5}"/>
              </a:ext>
            </a:extLst>
          </p:cNvPr>
          <p:cNvGrpSpPr/>
          <p:nvPr/>
        </p:nvGrpSpPr>
        <p:grpSpPr>
          <a:xfrm>
            <a:off x="9048275" y="3924385"/>
            <a:ext cx="2755104" cy="372736"/>
            <a:chOff x="7194678" y="5533580"/>
            <a:chExt cx="2755104" cy="372736"/>
          </a:xfrm>
        </p:grpSpPr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61AA7AC0-1203-F424-0EC0-46E41C75BDF3}"/>
                </a:ext>
              </a:extLst>
            </p:cNvPr>
            <p:cNvGrpSpPr/>
            <p:nvPr/>
          </p:nvGrpSpPr>
          <p:grpSpPr>
            <a:xfrm>
              <a:off x="7194678" y="5533580"/>
              <a:ext cx="2755104" cy="369332"/>
              <a:chOff x="2188467" y="6073775"/>
              <a:chExt cx="2755104" cy="369332"/>
            </a:xfrm>
          </p:grpSpPr>
          <p:grpSp>
            <p:nvGrpSpPr>
              <p:cNvPr id="28" name="Groupe 27">
                <a:extLst>
                  <a:ext uri="{FF2B5EF4-FFF2-40B4-BE49-F238E27FC236}">
                    <a16:creationId xmlns:a16="http://schemas.microsoft.com/office/drawing/2014/main" id="{7100D2CA-8F8C-CDF8-BA36-EDFE5F912251}"/>
                  </a:ext>
                </a:extLst>
              </p:cNvPr>
              <p:cNvGrpSpPr/>
              <p:nvPr/>
            </p:nvGrpSpPr>
            <p:grpSpPr>
              <a:xfrm>
                <a:off x="2188467" y="6127344"/>
                <a:ext cx="2755104" cy="285765"/>
                <a:chOff x="2088454" y="6057725"/>
                <a:chExt cx="2755104" cy="285765"/>
              </a:xfrm>
            </p:grpSpPr>
            <p:pic>
              <p:nvPicPr>
                <p:cNvPr id="23" name="Image 22">
                  <a:extLst>
                    <a:ext uri="{FF2B5EF4-FFF2-40B4-BE49-F238E27FC236}">
                      <a16:creationId xmlns:a16="http://schemas.microsoft.com/office/drawing/2014/main" id="{234DE181-CD5D-D79F-9C7E-5282815916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88454" y="6057725"/>
                  <a:ext cx="1035103" cy="285765"/>
                </a:xfrm>
                <a:prstGeom prst="rect">
                  <a:avLst/>
                </a:prstGeom>
              </p:spPr>
            </p:pic>
            <p:pic>
              <p:nvPicPr>
                <p:cNvPr id="27" name="Image 26">
                  <a:extLst>
                    <a:ext uri="{FF2B5EF4-FFF2-40B4-BE49-F238E27FC236}">
                      <a16:creationId xmlns:a16="http://schemas.microsoft.com/office/drawing/2014/main" id="{92F09989-3E6B-34ED-4910-5D025726BB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238908" y="6061918"/>
                  <a:ext cx="1604650" cy="239775"/>
                </a:xfrm>
                <a:prstGeom prst="rect">
                  <a:avLst/>
                </a:prstGeom>
              </p:spPr>
            </p:pic>
          </p:grp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DC27739-0E02-4BC1-70DF-740C728EDF58}"/>
                  </a:ext>
                </a:extLst>
              </p:cNvPr>
              <p:cNvSpPr txBox="1"/>
              <p:nvPr/>
            </p:nvSpPr>
            <p:spPr>
              <a:xfrm>
                <a:off x="4484688" y="6073775"/>
                <a:ext cx="1444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2</a:t>
                </a:r>
              </a:p>
            </p:txBody>
          </p: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3B39CF6B-CD0C-58C3-8887-83DA3362333F}"/>
                  </a:ext>
                </a:extLst>
              </p:cNvPr>
              <p:cNvCxnSpPr/>
              <p:nvPr/>
            </p:nvCxnSpPr>
            <p:spPr>
              <a:xfrm>
                <a:off x="4425950" y="6225698"/>
                <a:ext cx="5873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EB4CF34-FCC9-0433-547A-849D33AA4AAE}"/>
                </a:ext>
              </a:extLst>
            </p:cNvPr>
            <p:cNvSpPr txBox="1"/>
            <p:nvPr/>
          </p:nvSpPr>
          <p:spPr>
            <a:xfrm>
              <a:off x="8114431" y="5536984"/>
              <a:ext cx="6947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=</a:t>
              </a:r>
            </a:p>
          </p:txBody>
        </p:sp>
      </p:grpSp>
      <p:sp>
        <p:nvSpPr>
          <p:cNvPr id="55" name="ZoneTexte 54">
            <a:extLst>
              <a:ext uri="{FF2B5EF4-FFF2-40B4-BE49-F238E27FC236}">
                <a16:creationId xmlns:a16="http://schemas.microsoft.com/office/drawing/2014/main" id="{E773B4A8-8550-D47C-A19E-FA897C5717C0}"/>
              </a:ext>
            </a:extLst>
          </p:cNvPr>
          <p:cNvSpPr txBox="1"/>
          <p:nvPr/>
        </p:nvSpPr>
        <p:spPr>
          <a:xfrm>
            <a:off x="577770" y="3398727"/>
            <a:ext cx="2945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 la Cathode on a: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99CD09F-08AC-9714-4CE2-40E604F3549B}"/>
              </a:ext>
            </a:extLst>
          </p:cNvPr>
          <p:cNvSpPr txBox="1"/>
          <p:nvPr/>
        </p:nvSpPr>
        <p:spPr>
          <a:xfrm>
            <a:off x="9246670" y="3429000"/>
            <a:ext cx="294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l’Anode on a: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88801BF-D768-9D02-900A-2E01ECF0988E}"/>
              </a:ext>
            </a:extLst>
          </p:cNvPr>
          <p:cNvSpPr txBox="1"/>
          <p:nvPr/>
        </p:nvSpPr>
        <p:spPr>
          <a:xfrm>
            <a:off x="605535" y="5628544"/>
            <a:ext cx="401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L’équation bilan en décharge est: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DC5B5866-4B35-65A1-BF16-3545CCBE100B}"/>
              </a:ext>
            </a:extLst>
          </p:cNvPr>
          <p:cNvGrpSpPr/>
          <p:nvPr/>
        </p:nvGrpSpPr>
        <p:grpSpPr>
          <a:xfrm>
            <a:off x="4109987" y="6000687"/>
            <a:ext cx="4158114" cy="751972"/>
            <a:chOff x="4109987" y="6000687"/>
            <a:chExt cx="4158114" cy="751972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FCEFAD7F-27E4-2869-D674-5058758C56C4}"/>
                </a:ext>
              </a:extLst>
            </p:cNvPr>
            <p:cNvGrpSpPr/>
            <p:nvPr/>
          </p:nvGrpSpPr>
          <p:grpSpPr>
            <a:xfrm>
              <a:off x="4247951" y="6227143"/>
              <a:ext cx="3863242" cy="369332"/>
              <a:chOff x="4079639" y="6269153"/>
              <a:chExt cx="3863242" cy="369332"/>
            </a:xfrm>
          </p:grpSpPr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740F37EC-75D9-973D-22B9-163CFB91D7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79639" y="6269153"/>
                <a:ext cx="2063856" cy="323867"/>
              </a:xfrm>
              <a:prstGeom prst="rect">
                <a:avLst/>
              </a:prstGeom>
            </p:spPr>
          </p:pic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017C093D-8374-8845-860F-E657E6BA14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5299" y="6294554"/>
                <a:ext cx="1587582" cy="273064"/>
              </a:xfrm>
              <a:prstGeom prst="rect">
                <a:avLst/>
              </a:prstGeom>
            </p:spPr>
          </p:pic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2A4E040D-A523-D438-20B8-2E4B8D67793C}"/>
                  </a:ext>
                </a:extLst>
              </p:cNvPr>
              <p:cNvSpPr txBox="1"/>
              <p:nvPr/>
            </p:nvSpPr>
            <p:spPr>
              <a:xfrm>
                <a:off x="6096000" y="6269153"/>
                <a:ext cx="6947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=</a:t>
                </a:r>
              </a:p>
            </p:txBody>
          </p: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E0616D9-DB50-5BF6-2102-FCCE8C0BEBEF}"/>
                </a:ext>
              </a:extLst>
            </p:cNvPr>
            <p:cNvSpPr/>
            <p:nvPr/>
          </p:nvSpPr>
          <p:spPr>
            <a:xfrm>
              <a:off x="4109987" y="6000687"/>
              <a:ext cx="4158114" cy="751972"/>
            </a:xfrm>
            <a:prstGeom prst="rect">
              <a:avLst/>
            </a:prstGeom>
            <a:noFill/>
            <a:ln w="444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4D45FBF6-BE1A-1124-F0AF-E9B98906E69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638910" y="6294958"/>
              <a:ext cx="685508" cy="253073"/>
            </a:xfrm>
            <a:prstGeom prst="rect">
              <a:avLst/>
            </a:prstGeom>
          </p:spPr>
        </p:pic>
      </p:grpSp>
      <p:sp>
        <p:nvSpPr>
          <p:cNvPr id="64" name="ZoneTexte 63">
            <a:extLst>
              <a:ext uri="{FF2B5EF4-FFF2-40B4-BE49-F238E27FC236}">
                <a16:creationId xmlns:a16="http://schemas.microsoft.com/office/drawing/2014/main" id="{25CF20F3-F058-84DF-E7A2-FB124E68DAF2}"/>
              </a:ext>
            </a:extLst>
          </p:cNvPr>
          <p:cNvSpPr txBox="1"/>
          <p:nvPr/>
        </p:nvSpPr>
        <p:spPr>
          <a:xfrm>
            <a:off x="279133" y="1386038"/>
            <a:ext cx="4057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Accumulateur en décharge: 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1A26372F-427C-DB31-E63C-93FC1CFD0B83}"/>
              </a:ext>
            </a:extLst>
          </p:cNvPr>
          <p:cNvCxnSpPr>
            <a:cxnSpLocks/>
          </p:cNvCxnSpPr>
          <p:nvPr/>
        </p:nvCxnSpPr>
        <p:spPr>
          <a:xfrm flipH="1">
            <a:off x="359159" y="1756817"/>
            <a:ext cx="3319395" cy="0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03EF60CF-85BC-C449-B458-F00C303643E2}"/>
              </a:ext>
            </a:extLst>
          </p:cNvPr>
          <p:cNvSpPr/>
          <p:nvPr/>
        </p:nvSpPr>
        <p:spPr>
          <a:xfrm>
            <a:off x="136748" y="3525258"/>
            <a:ext cx="192506" cy="170843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26DBBC1-DA54-43D5-130C-08BBFE006445}"/>
              </a:ext>
            </a:extLst>
          </p:cNvPr>
          <p:cNvSpPr/>
          <p:nvPr/>
        </p:nvSpPr>
        <p:spPr>
          <a:xfrm>
            <a:off x="9026159" y="3513361"/>
            <a:ext cx="192506" cy="170843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FBC102AC-47B3-E42E-50F5-73764C3F731A}"/>
              </a:ext>
            </a:extLst>
          </p:cNvPr>
          <p:cNvCxnSpPr>
            <a:cxnSpLocks/>
          </p:cNvCxnSpPr>
          <p:nvPr/>
        </p:nvCxnSpPr>
        <p:spPr>
          <a:xfrm flipH="1">
            <a:off x="648329" y="5913841"/>
            <a:ext cx="3030225" cy="0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404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518</Words>
  <Application>Microsoft Macintosh PowerPoint</Application>
  <PresentationFormat>Grand écran</PresentationFormat>
  <Paragraphs>182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Thème Office</vt:lpstr>
      <vt:lpstr>LC Piles et accumulateurs</vt:lpstr>
      <vt:lpstr>Introduction pédagogique</vt:lpstr>
      <vt:lpstr>Introduction pédagogique</vt:lpstr>
      <vt:lpstr>I) Transformations spontanées</vt:lpstr>
      <vt:lpstr>I) Transformations spontanées</vt:lpstr>
      <vt:lpstr>I) Transformations forcés</vt:lpstr>
      <vt:lpstr>L’accumulateur au Plomb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Pile et accumulateurs</dc:title>
  <dc:creator>ladislas_wierzchalek</dc:creator>
  <cp:lastModifiedBy>Theophile Rabier</cp:lastModifiedBy>
  <cp:revision>21</cp:revision>
  <dcterms:created xsi:type="dcterms:W3CDTF">2022-05-12T09:27:49Z</dcterms:created>
  <dcterms:modified xsi:type="dcterms:W3CDTF">2022-05-23T22:51:31Z</dcterms:modified>
</cp:coreProperties>
</file>