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wv/U2AiMTD6h223JTeuM3Fezv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53D26E-4E2F-4623-A9EE-F52349EE1A34}">
  <a:tblStyle styleId="{5E53D26E-4E2F-4623-A9EE-F52349EE1A3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6195239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136195239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1.gif"/><Relationship Id="rId5" Type="http://schemas.openxmlformats.org/officeDocument/2006/relationships/image" Target="../media/image13.gif"/><Relationship Id="rId6" Type="http://schemas.openxmlformats.org/officeDocument/2006/relationships/image" Target="../media/image18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2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4.gif"/><Relationship Id="rId6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8.gif"/><Relationship Id="rId6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Piles et accumulateurs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Niveau : MP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720">
                <a:latin typeface="Calibri"/>
                <a:ea typeface="Calibri"/>
                <a:cs typeface="Calibri"/>
                <a:sym typeface="Calibri"/>
              </a:rPr>
              <a:t>Etude cinétique de la décharge de l’accumulateur au plomb</a:t>
            </a:r>
            <a:endParaRPr b="1" sz="17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15473" y="-146724"/>
            <a:ext cx="3795351" cy="6002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 txBox="1"/>
          <p:nvPr/>
        </p:nvSpPr>
        <p:spPr>
          <a:xfrm>
            <a:off x="6314600" y="1617450"/>
            <a:ext cx="2726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surtension H+/H2 sur plomb : 0,5 V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surtension O2/H2O sur plomb : 0,8V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E(PbSO4 (s)/Pb) = -0,36V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E(PbO2 (s)/PbSO4 (s)) = 1,7V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5" name="Google Shape;125;p10"/>
          <p:cNvSpPr/>
          <p:nvPr/>
        </p:nvSpPr>
        <p:spPr>
          <a:xfrm>
            <a:off x="0" y="1290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720">
                <a:latin typeface="Calibri"/>
                <a:ea typeface="Calibri"/>
                <a:cs typeface="Calibri"/>
                <a:sym typeface="Calibri"/>
              </a:rPr>
              <a:t>Exemple de l’électrolyse de l’eau</a:t>
            </a:r>
            <a:endParaRPr b="1" sz="17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402475" y="1725150"/>
            <a:ext cx="8185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réduction cathodique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oxydation anodique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Bilan 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960" y="1077750"/>
            <a:ext cx="3521581" cy="3486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H^+ + 2e^- = H_2&#10;&#10;" id="133" name="Google Shape;1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825" y="2175000"/>
            <a:ext cx="2930000" cy="39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H_2O = O_2 + 4H^+ + e^-&#10;&#10;" id="134" name="Google Shape;13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825" y="3023125"/>
            <a:ext cx="4221047" cy="39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H_2O = O_2 + 2H_2&#10;&#10;" id="135" name="Google Shape;13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475" y="4280250"/>
            <a:ext cx="3632242" cy="3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786"/>
              <a:buNone/>
            </a:pPr>
            <a:r>
              <a:rPr b="1" lang="fr" sz="2020">
                <a:latin typeface="Calibri"/>
                <a:ea typeface="Calibri"/>
                <a:cs typeface="Calibri"/>
                <a:sym typeface="Calibri"/>
              </a:rPr>
              <a:t>Etude cinétique de l’électrolyse de l’eau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242300" y="4014575"/>
            <a:ext cx="85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Différence de potentiel réelle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U = (E’a - E’c) + ri   où r correspond à la résistance interne du système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5200" y="1098275"/>
            <a:ext cx="5108511" cy="28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type="title"/>
          </p:nvPr>
        </p:nvSpPr>
        <p:spPr>
          <a:xfrm>
            <a:off x="311700" y="165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820">
                <a:latin typeface="Calibri"/>
                <a:ea typeface="Calibri"/>
                <a:cs typeface="Calibri"/>
                <a:sym typeface="Calibri"/>
              </a:rPr>
              <a:t>Charge de l’accumulateur au plomb</a:t>
            </a:r>
            <a:endParaRPr b="1" sz="18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318150" y="1139150"/>
            <a:ext cx="3212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l’anode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la cathode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Bilan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 b="0" l="0" r="15253" t="0"/>
          <a:stretch/>
        </p:blipFill>
        <p:spPr>
          <a:xfrm>
            <a:off x="5842225" y="1423725"/>
            <a:ext cx="3212100" cy="309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SO_4_{(s)} + 2H_2O = PbO_2_{(s)} + 4H^+_{(aq)} + 2e^- + SO_4^{-2}" id="150" name="Google Shape;1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00" y="1523700"/>
            <a:ext cx="5086301" cy="3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PbSO_4_{(s)} + 2H_2O = Pb_{(s)} + PbO_2_{(s)} + 4H^+_{(aq)} + 2e^- + 2SO_4^{-2}" id="151" name="Google Shape;15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0" y="3341650"/>
            <a:ext cx="6075732" cy="3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SO_4_{(s)} + 2e^- = Pb_{(s)} + SO_4^{-2}" id="152" name="Google Shape;15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900" y="2430750"/>
            <a:ext cx="3212100" cy="28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Etude cinétique de la charge de l’accumulateur au plomb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038788" y="799586"/>
            <a:ext cx="3822201" cy="455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0" y="1290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620">
                <a:latin typeface="Calibri"/>
                <a:ea typeface="Calibri"/>
                <a:cs typeface="Calibri"/>
                <a:sym typeface="Calibri"/>
              </a:rPr>
              <a:t>Caractéristiques de l’accumulateur au plomb</a:t>
            </a:r>
            <a:endParaRPr b="1" sz="162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16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{5E53D26E-4E2F-4623-A9EE-F52349EE1A34}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Accumulateur au plomb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Li-ion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/>
                        <a:t>densité d’énergie Wh/kg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/>
                        <a:t>27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" sz="105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100 à 265 Wh/kg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/>
                        <a:t>longévité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/>
                        <a:t>500 cycle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/>
                        <a:t>2 à 10% par 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1" name="Google Shape;171;p16"/>
          <p:cNvSpPr txBox="1"/>
          <p:nvPr/>
        </p:nvSpPr>
        <p:spPr>
          <a:xfrm>
            <a:off x="1250425" y="3867300"/>
            <a:ext cx="22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2084075" y="3634325"/>
            <a:ext cx="40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HAchette STI2D 2020 y a un tabeau pas mal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Bibliographie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567200" y="1224650"/>
            <a:ext cx="638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accumulateur au plomb : avbf.fr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voiture : kidoui.fr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pile daniell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Sarrasin pour de l’electrochimie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/>
              <a:t>Plan détaillé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8125" y="1231975"/>
            <a:ext cx="8134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Transformation spontanées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piles définitions : def pile ; exmple pile daniel explication anode/cathode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Thermodynamique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 drG pour pile  : hyppothese de travail ( tf mono , i~0, irré, u=e) / 1pp  / 2pp / DrG=-nFe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Remarque:  e depndant de T / e =e° -RT/nFln(Q) / source d’irréversibilité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 Pile daniel: calcule de U / exp / explication de la tension faible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Etude de la cinétique: accumulateur au plomb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Tracer courbe I-E explication du potencile mixe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Electrolyseur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définition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 electrolyse de l’eau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Etude thermodynamique: Ea-Ec &lt; 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Interprétation cinétique: U = E’a - E’c + ri pour faire l’électrolyse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Accumulateur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Prérequis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528525" y="1495350"/>
            <a:ext cx="7605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Notion d’espèces rédox et couples rédox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Notion  d’électrodes et demi-piles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Potentiel rédox : potentiel standard, formule de Nernst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Cinétique des réactions électrochimiques : relation entre intensité et vitesse des réactions électrochimiques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Allures des courbes intensité-potentiel : couples rapides et couples lents, limitation par la diffusion, limitation par le solvant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enthalpie libre standard de demi-équations rédox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critère d’évolution spontanée d’un système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/>
              <a:t>Question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311700" y="1283300"/>
            <a:ext cx="8425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les pile alcalin qui a t’il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Potassium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pile lecanché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manganèse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Ajouter des ions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Electrolyte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Tube pont salin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Kn03 limite la résistance dans le pont salin il n’y a que des ion qui circule (!!! pas de e-!!!)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 de Nernst réel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retrouver le K° avec les E°?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61952391d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"/>
              <a:t>Programme</a:t>
            </a:r>
            <a:endParaRPr/>
          </a:p>
        </p:txBody>
      </p:sp>
      <p:pic>
        <p:nvPicPr>
          <p:cNvPr id="67" name="Google Shape;67;g1361952391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8069" y="0"/>
            <a:ext cx="63359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Points de difficulté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" name="Google Shape;73;p3"/>
          <p:cNvGraphicFramePr/>
          <p:nvPr/>
        </p:nvGraphicFramePr>
        <p:xfrm>
          <a:off x="952500" y="147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{5E53D26E-4E2F-4623-A9EE-F52349EE1A34}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 de difficulté identifiés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Solution apportée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différence entre pile et accumulateur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insister sur la définition des termes et expérience en fin de leçon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chapitre bilan sur le thème de l’oxydo-réduction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revenir sur les autres chapitres par des calculs et courbes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cathode est-elle toujours le pôle +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revenir sur la définition de cathode et anode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4325" y="2322394"/>
            <a:ext cx="3829675" cy="28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4332" y="0"/>
            <a:ext cx="3829669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425400" y="717300"/>
            <a:ext cx="367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accumulateur </a:t>
            </a: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permet de stocker de l’énergie électrique sous forme chimique et de la restituer sous forme de courant continu de manière contrôlée.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principe repose sur des </a:t>
            </a:r>
            <a:r>
              <a:rPr b="1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réactions rédox renversables</a:t>
            </a: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528525" y="3150275"/>
            <a:ext cx="382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 Comprendre comment fonctionne un accumulateur ainsi que le caractère renversable ou non d’une réaction rédox 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-25775" y="-12900"/>
            <a:ext cx="90624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type="title"/>
          </p:nvPr>
        </p:nvSpPr>
        <p:spPr>
          <a:xfrm>
            <a:off x="311700" y="277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La pile Daniell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132900" y="289250"/>
            <a:ext cx="2866772" cy="39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850" y="967800"/>
            <a:ext cx="4267210" cy="2631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_{(Cu^{2+}/Cu)}^o= 0,34 V&#10;&#10;" id="95" name="Google Shape;9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850" y="4113375"/>
            <a:ext cx="2180442" cy="36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_{(Zn^{2+}/Zn)}^o= -0,76 V&#10;&#10;" id="96" name="Google Shape;9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850" y="4616725"/>
            <a:ext cx="2306688" cy="3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-25775" y="0"/>
            <a:ext cx="90882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Calibri"/>
                <a:ea typeface="Calibri"/>
                <a:cs typeface="Calibri"/>
                <a:sym typeface="Calibri"/>
              </a:rPr>
              <a:t>Décharge de l’accumulateur au plomb</a:t>
            </a:r>
            <a:endParaRPr b="1" sz="19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412500" y="1263325"/>
            <a:ext cx="4159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Montage juste avant la décharge : 2 électrodes de plomb, dont l’une est recouverte par du dioxyde de plomb plongent dans une solution contenant de l’acide sulfurique à environ 1,7 M.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l’anode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la cathode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Bilan : 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75" y="821863"/>
            <a:ext cx="4267200" cy="365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 + SO_4^{-2} = PbSO_4 + 2e^-&#10;&#10;"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925" y="2720088"/>
            <a:ext cx="2691475" cy="25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O_2 + 4H^+ + SO_4^{-2} + 2e^- = PbSO_4 + 2H_2O&#10;&#10;" id="111" name="Google Shape;11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213" y="3465625"/>
            <a:ext cx="4550068" cy="25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_{(s)} + PbO_2_{(s)} + 4H^+_{(aq)}  + 2SO^{2-}_4_{(aq)} = 2PbSO_4_{(s)} + 2H_20" id="112" name="Google Shape;11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00" y="4220975"/>
            <a:ext cx="4555017" cy="2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