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B1F9BFB-95A7-4F16-B9DA-14A18F6E6036}">
  <a:tblStyle styleId="{5B1F9BFB-95A7-4F16-B9DA-14A18F6E6036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aa7ac28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aa7ac28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aa7ac28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aa7ac28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aa7ac28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1aa7ac28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0e86df15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0e86df1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aa7ac28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1aa7ac28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aa7ac2b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aa7ac2b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LC64 Piles et accumulateurs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Niveau: MP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Programme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8069" y="0"/>
            <a:ext cx="6335929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Expérience</a:t>
            </a:r>
            <a:r>
              <a:rPr lang="fr"/>
              <a:t>/ </a:t>
            </a:r>
            <a:r>
              <a:rPr lang="fr"/>
              <a:t>Élément</a:t>
            </a:r>
            <a:r>
              <a:rPr lang="fr"/>
              <a:t> imposé</a:t>
            </a:r>
            <a:endParaRPr/>
          </a:p>
        </p:txBody>
      </p:sp>
      <p:graphicFrame>
        <p:nvGraphicFramePr>
          <p:cNvPr id="67" name="Google Shape;67;p15"/>
          <p:cNvGraphicFramePr/>
          <p:nvPr/>
        </p:nvGraphicFramePr>
        <p:xfrm>
          <a:off x="506575" y="1543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{5B1F9BFB-95A7-4F16-B9DA-14A18F6E6036}</a:tableStyleId>
              </a:tblPr>
              <a:tblGrid>
                <a:gridCol w="3547025"/>
                <a:gridCol w="2091625"/>
                <a:gridCol w="1996200"/>
              </a:tblGrid>
              <a:tr h="7305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900"/>
                        <a:t>Mettre en oeuvre une démarche expérimentale utilisant des piles.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900"/>
                        <a:t>accumulateur au plomb courbe I-E 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51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900"/>
                        <a:t>Mettre en oeuvre des piles et des électrolyseurs.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900"/>
                        <a:t>Fabriquer une pile Leclanché</a:t>
                      </a:r>
                      <a:endParaRPr sz="900"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900"/>
                        <a:t>électrolyse de l'eau et électrolyse d'une solution de Na+ Cl-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51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900"/>
                        <a:t>Mettre en oeuvre des mesures électriques dans un environnement électrochimique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900"/>
                        <a:t>mesures de tension ? dépendance en température ? </a:t>
                      </a:r>
                      <a:endParaRPr sz="9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000"/>
                        <a:t>Vérifier la relation DrG = DrH - TDrS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1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File Rouge : Problématique du stockage </a:t>
            </a:r>
            <a:r>
              <a:rPr lang="fr"/>
              <a:t>d'électricité : étudier la batterie au plomb pour comprendre son utilité. Robustesse, fort courant d’appel,ect…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Thermodynamique des piles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Potentiel </a:t>
            </a:r>
            <a:r>
              <a:rPr lang="fr"/>
              <a:t>standard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Caractéristique</a:t>
            </a:r>
            <a:r>
              <a:rPr lang="fr"/>
              <a:t> d’un pile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diagramme i-E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Construction du diagramme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Etude d’un </a:t>
            </a:r>
            <a:r>
              <a:rPr lang="fr"/>
              <a:t>accumulateur au Plomb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2</a:t>
            </a:r>
            <a:endParaRPr/>
          </a:p>
        </p:txBody>
      </p:sp>
      <p:sp>
        <p:nvSpPr>
          <p:cNvPr id="79" name="Google Shape;79;p17"/>
          <p:cNvSpPr txBox="1"/>
          <p:nvPr/>
        </p:nvSpPr>
        <p:spPr>
          <a:xfrm>
            <a:off x="489850" y="1211750"/>
            <a:ext cx="81342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fil rouge : accumulateur au plomb des batteries de voiture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 ) Transformation </a:t>
            </a:r>
            <a:r>
              <a:rPr lang="fr"/>
              <a:t>spontanée</a:t>
            </a:r>
            <a:r>
              <a:rPr lang="fr"/>
              <a:t> et piles électrochimiques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arenR"/>
            </a:pPr>
            <a:r>
              <a:rPr lang="fr"/>
              <a:t>Présentation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arenR"/>
            </a:pPr>
            <a:r>
              <a:rPr lang="fr"/>
              <a:t>Bilan thermodynamique élémentaire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arenR"/>
            </a:pPr>
            <a:r>
              <a:rPr lang="fr"/>
              <a:t>Pile Leclanché…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Transformations forcées et </a:t>
            </a:r>
            <a:r>
              <a:rPr lang="fr"/>
              <a:t>électrolyseurs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arenR"/>
            </a:pPr>
            <a:r>
              <a:rPr lang="fr"/>
              <a:t>Présentation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arenR"/>
            </a:pPr>
            <a:r>
              <a:rPr lang="fr"/>
              <a:t>Etude thermodynamique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arenR"/>
            </a:pPr>
            <a:r>
              <a:rPr lang="fr"/>
              <a:t>Etude cinétique (pour l’accumulateur au plomb)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III) Accumulateurs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arenR"/>
            </a:pPr>
            <a:r>
              <a:rPr lang="fr">
                <a:solidFill>
                  <a:schemeClr val="dk1"/>
                </a:solidFill>
              </a:rPr>
              <a:t>Décharge de l’accumulateur au plomb (étude cinétique)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arenR"/>
            </a:pPr>
            <a:r>
              <a:rPr lang="fr"/>
              <a:t>Caractéristiques (explication de la condition de réversibilité d’une transformation </a:t>
            </a:r>
            <a:r>
              <a:rPr lang="fr"/>
              <a:t>spontanée</a:t>
            </a:r>
            <a:r>
              <a:rPr lang="fr"/>
              <a:t>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arenR"/>
            </a:pPr>
            <a:r>
              <a:rPr lang="fr"/>
              <a:t>Calcul du rendement faradique de l’accumulateur au plomb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Biblio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protocoles sur l’accumulateur au plomb de zotero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protocoles leclanché zotero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Exo/Pb Classique de révision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exemples cours de Masson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