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2" roundtripDataSignature="AMtx7miKeL1lC9qF5Ln7dTSiKZmyXkcWl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customschemas.google.com/relationships/presentationmetadata" Target="metadata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8" name="Google Shape;5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6" name="Google Shape;6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2" name="Google Shape;7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8" name="Google Shape;7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4" name="Google Shape;8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8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7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7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0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1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1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3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3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4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5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5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5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5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6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fr"/>
              <a:t>LC62 : Réaction d’oxydo-réduction</a:t>
            </a:r>
            <a:endParaRPr/>
          </a:p>
        </p:txBody>
      </p:sp>
      <p:sp>
        <p:nvSpPr>
          <p:cNvPr id="55" name="Google Shape;55;p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fr"/>
              <a:t>Niveau: MPSI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fr"/>
              <a:t>Programme</a:t>
            </a:r>
            <a:endParaRPr/>
          </a:p>
        </p:txBody>
      </p:sp>
      <p:pic>
        <p:nvPicPr>
          <p:cNvPr id="61" name="Google Shape;61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09875" y="802145"/>
            <a:ext cx="5122424" cy="2122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709876" y="3058325"/>
            <a:ext cx="5122426" cy="1322697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2"/>
          <p:cNvSpPr txBox="1"/>
          <p:nvPr/>
        </p:nvSpPr>
        <p:spPr>
          <a:xfrm>
            <a:off x="585200" y="1683700"/>
            <a:ext cx="2299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fr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Prérequis: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fr"/>
              <a:t>Expérience/ Élément imposé</a:t>
            </a:r>
            <a:endParaRPr/>
          </a:p>
        </p:txBody>
      </p:sp>
      <p:sp>
        <p:nvSpPr>
          <p:cNvPr id="69" name="Google Shape;69;p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fr" sz="1000">
                <a:solidFill>
                  <a:schemeClr val="dk1"/>
                </a:solidFill>
              </a:rPr>
              <a:t>Réaliser une pile et étudier son fonctionnement : 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  <a:p>
            <a:pPr indent="-292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●"/>
            </a:pPr>
            <a:r>
              <a:rPr lang="fr" sz="1000">
                <a:solidFill>
                  <a:schemeClr val="dk1"/>
                </a:solidFill>
              </a:rPr>
              <a:t>Tracé de la formule de Nernst pour le Fe2+ et Fe3+ (attention si on n’utilise pas des ion Fe pure il peut y avoir des complexes ui vont changer le potentiel standard !!!)</a:t>
            </a:r>
            <a:endParaRPr sz="1000">
              <a:solidFill>
                <a:schemeClr val="dk1"/>
              </a:solidFill>
            </a:endParaRPr>
          </a:p>
          <a:p>
            <a:pPr indent="-292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●"/>
            </a:pPr>
            <a:r>
              <a:rPr lang="fr" sz="1000">
                <a:solidFill>
                  <a:schemeClr val="dk1"/>
                </a:solidFill>
              </a:rPr>
              <a:t>Zn dans cu2+ et Cu dans Zn+ : permet de voire un dépôt sur le Zn et pas Cu permet d’introduire sur </a:t>
            </a:r>
            <a:endParaRPr sz="1000">
              <a:solidFill>
                <a:schemeClr val="dk1"/>
              </a:solidFill>
            </a:endParaRPr>
          </a:p>
          <a:p>
            <a:pPr indent="-292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●"/>
            </a:pPr>
            <a:r>
              <a:rPr lang="fr" sz="1000">
                <a:solidFill>
                  <a:schemeClr val="dk1"/>
                </a:solidFill>
              </a:rPr>
              <a:t>Pile Daniell : il faut en mettre pas mal en série pour allumer une LED</a:t>
            </a:r>
            <a:endParaRPr sz="1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fr"/>
              <a:t>Plan (Théo)</a:t>
            </a:r>
            <a:endParaRPr/>
          </a:p>
        </p:txBody>
      </p:sp>
      <p:sp>
        <p:nvSpPr>
          <p:cNvPr id="75" name="Google Shape;75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fr"/>
              <a:t>Piles et potentiels d'élecode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pile et demi pile (faire la manip de la pile daniel , mesure de E vérifier E° expliquer les pôle + et -)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Electrode de référence ( montage du potentiomètre ATTENTION calomele saturé interdit)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Formule de Nernst (faire la manip du Fe2+/Fe3+)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fr"/>
              <a:t>2 Prévision du sens de réactions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Diagramme de prédominance ou d'existence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Prévision du sens d'échange d'électrons, calcule de K° : Exp de CU et ZN calcule des K° pour les 2 pour expliquer le dépôt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fr"/>
              <a:t>Ouverture : Diagramme E-pH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fr"/>
              <a:t>Biblio</a:t>
            </a:r>
            <a:endParaRPr/>
          </a:p>
        </p:txBody>
      </p:sp>
      <p:sp>
        <p:nvSpPr>
          <p:cNvPr id="81" name="Google Shape;81;p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fr"/>
              <a:t>Exo/Pb Classique de révision</a:t>
            </a:r>
            <a:endParaRPr/>
          </a:p>
        </p:txBody>
      </p:sp>
      <p:sp>
        <p:nvSpPr>
          <p:cNvPr id="87" name="Google Shape;87;p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