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2cc4e1ae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2cc4e1ae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pcl.ac-montpellier.fr/moodle/pluginfile.php/11565/mod_label/intro/PCM_FS02d_Concentration.pdf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LC59 Solubilité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1ere STL PCM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première</a:t>
            </a:r>
            <a:r>
              <a:rPr lang="fr" sz="2800">
                <a:solidFill>
                  <a:schemeClr val="dk1"/>
                </a:solidFill>
              </a:rPr>
              <a:t> </a:t>
            </a:r>
            <a:r>
              <a:rPr lang="fr" sz="2800">
                <a:solidFill>
                  <a:schemeClr val="dk1"/>
                </a:solidFill>
              </a:rPr>
              <a:t>leçon</a:t>
            </a:r>
            <a:r>
              <a:rPr lang="fr" sz="2800">
                <a:solidFill>
                  <a:schemeClr val="dk1"/>
                </a:solidFill>
              </a:rPr>
              <a:t> chimie sauce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9299" y="0"/>
            <a:ext cx="4154699" cy="4209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699875"/>
            <a:ext cx="4699526" cy="215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61600" y="2699875"/>
            <a:ext cx="4558200" cy="20739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Observation</a:t>
            </a:r>
            <a:r>
              <a:rPr lang="fr"/>
              <a:t> de la </a:t>
            </a:r>
            <a:r>
              <a:rPr lang="fr"/>
              <a:t>solubilisation</a:t>
            </a:r>
            <a:r>
              <a:rPr lang="fr"/>
              <a:t> de l’Al par conductimétrie en fonction du pH et de la température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seul le Ph-metre et au programme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faire de Al précipitation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Chercher à retrouver ces courbes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KNO3 Borax</a:t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0" l="0" r="0" t="59236"/>
          <a:stretch/>
        </p:blipFill>
        <p:spPr>
          <a:xfrm>
            <a:off x="4820450" y="2617213"/>
            <a:ext cx="4223651" cy="174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43880" l="0" r="0" t="0"/>
          <a:stretch/>
        </p:blipFill>
        <p:spPr>
          <a:xfrm>
            <a:off x="55025" y="2134250"/>
            <a:ext cx="4765436" cy="271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File rouge : Poêle </a:t>
            </a:r>
            <a:r>
              <a:rPr lang="fr"/>
              <a:t>d'aluminium</a:t>
            </a:r>
            <a:r>
              <a:rPr lang="fr"/>
              <a:t> ni a t’il pas un risque de manger de l’Alu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Deux facteur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la température -&gt; Peut ton la mettre sur le feu sans risque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 Ph -&gt; P</a:t>
            </a:r>
            <a:r>
              <a:rPr lang="fr"/>
              <a:t>eut</a:t>
            </a:r>
            <a:r>
              <a:rPr lang="fr"/>
              <a:t> on cuisiner n’import quelle aliment 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Solubilité en solution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Solubilité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Solution saturé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influence du solvant et de la </a:t>
            </a:r>
            <a:r>
              <a:rPr lang="fr"/>
              <a:t>structure</a:t>
            </a:r>
            <a:r>
              <a:rPr lang="fr"/>
              <a:t> </a:t>
            </a:r>
            <a:r>
              <a:rPr lang="fr"/>
              <a:t>moléculaire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Facteur d’influence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T</a:t>
            </a:r>
            <a:r>
              <a:rPr lang="fr"/>
              <a:t>empérature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https://spcl.ac-montpellier.fr/moodle/pluginfile.php/11565/mod_label/intro/PCM_FS02d_Concentration.pdf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Cours de masson pour l’étude de l’Al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