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LC56 : Evolution spontanée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Term Géné spé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4723" y="225600"/>
            <a:ext cx="4753151" cy="477944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311700" y="1324375"/>
            <a:ext cx="372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</a:t>
            </a:r>
            <a:r>
              <a:rPr lang="fr"/>
              <a:t>abordait</a:t>
            </a:r>
            <a:r>
              <a:rPr lang="fr"/>
              <a:t> la question de l’évolution </a:t>
            </a:r>
            <a:r>
              <a:rPr lang="fr"/>
              <a:t>spontanée</a:t>
            </a:r>
            <a:r>
              <a:rPr lang="fr"/>
              <a:t> du </a:t>
            </a:r>
            <a:r>
              <a:rPr lang="fr"/>
              <a:t>système</a:t>
            </a:r>
            <a:r>
              <a:rPr lang="fr"/>
              <a:t> par </a:t>
            </a:r>
            <a:r>
              <a:rPr lang="fr"/>
              <a:t>l'oxydoréduction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431175" y="2246625"/>
            <a:ext cx="31209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Avancement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titrage</a:t>
            </a:r>
            <a:r>
              <a:rPr lang="fr"/>
              <a:t> </a:t>
            </a:r>
            <a:r>
              <a:rPr lang="fr"/>
              <a:t>conductimétrique</a:t>
            </a:r>
            <a:r>
              <a:rPr lang="fr"/>
              <a:t> loi de kohlrauche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Oxydo-réduction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Acide base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SCN- dans Fe3+ qui donne FESCN2+ qui est rouge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Zn dans Cu2+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Mesure de K° de CH3COOH par </a:t>
            </a:r>
            <a:r>
              <a:rPr lang="fr"/>
              <a:t>conductimétrie dans un bécher thermostaté</a:t>
            </a:r>
            <a:r>
              <a:rPr lang="fr"/>
              <a:t> pour different concentration + </a:t>
            </a:r>
            <a:r>
              <a:rPr lang="fr"/>
              <a:t>Dilution</a:t>
            </a:r>
            <a:r>
              <a:rPr lang="fr"/>
              <a:t>  =&gt; </a:t>
            </a:r>
            <a:r>
              <a:rPr lang="fr"/>
              <a:t>régression</a:t>
            </a:r>
            <a:r>
              <a:rPr lang="fr"/>
              <a:t> linéaire pour obtenire les K° pour diffrent 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Si A/B en </a:t>
            </a:r>
            <a:r>
              <a:rPr lang="fr"/>
              <a:t>pré requis</a:t>
            </a:r>
            <a:r>
              <a:rPr lang="fr"/>
              <a:t> on peut parler de pKa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Introduction</a:t>
            </a:r>
            <a:r>
              <a:rPr lang="fr"/>
              <a:t> avec exp1 qui nous permet de voir </a:t>
            </a:r>
            <a:r>
              <a:rPr lang="fr"/>
              <a:t>qu'il</a:t>
            </a:r>
            <a:r>
              <a:rPr lang="fr"/>
              <a:t> existe des evolution spontané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Etat final d’une réaction non totale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Quotient de réaction : </a:t>
            </a:r>
            <a:r>
              <a:rPr lang="fr"/>
              <a:t>def de Qr (plus générale que l’avancement) et des activité(soluté,solvant,solide, corps pur)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Constante d’équilibre : , K°=Qr_équi exemple acide </a:t>
            </a:r>
            <a:r>
              <a:rPr lang="fr"/>
              <a:t>éthanoïque</a:t>
            </a:r>
            <a:r>
              <a:rPr lang="fr"/>
              <a:t> (manip K° ici mais avec un calcule direct 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Critère</a:t>
            </a:r>
            <a:r>
              <a:rPr lang="fr"/>
              <a:t> d’évolution spontané : (équilibre , evolution spontané direct/indirect) exemple Zn dans Cu2+ petit calcule pour montrer qu’il y a  formation de Cu montrer </a:t>
            </a:r>
            <a:r>
              <a:rPr lang="fr"/>
              <a:t>l'expérience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Mesure </a:t>
            </a:r>
            <a:r>
              <a:rPr lang="fr"/>
              <a:t>expérimentale</a:t>
            </a:r>
            <a:r>
              <a:rPr lang="fr"/>
              <a:t> de K°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Dispositif</a:t>
            </a:r>
            <a:r>
              <a:rPr lang="fr"/>
              <a:t> </a:t>
            </a:r>
            <a:r>
              <a:rPr lang="fr"/>
              <a:t>expérimental : conductimétrie dans un bécher de CH3COOH aq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Expression de K° : ecriture du tableau d’avancement de CH3COOH pour ensuite replacer les activité avec avancement final dans le Kf , ensuite loi de kohlroche donne K°=f(C°,Sigma_eq) on cherche ensuite à tracer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Expérience de conductimétrie dans une solution à l’équilibre d'acide éthanoïque le faire pour 1 en live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Ouverture sur la </a:t>
            </a:r>
            <a:r>
              <a:rPr lang="fr"/>
              <a:t>possibilité de faire des piles car on a échange d'électron </a:t>
            </a:r>
            <a:r>
              <a:rPr lang="fr"/>
              <a:t> des piles (38min30s donc sa passe)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