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aa7ac283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aa7ac28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1aa7ac283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1aa7ac283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1aa7ac283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1aa7ac283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1aa7ac283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1aa7ac283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1aa7ac2b3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1aa7ac2b3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1c0b5f74c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1c0b5f74c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Biomolécules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Niveau : TST2S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Programme</a:t>
            </a: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412300" y="1154450"/>
            <a:ext cx="8174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Prendre les notions de chiralité, représentation de Cram, … en prérequis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Expérience</a:t>
            </a:r>
            <a:r>
              <a:rPr lang="fr"/>
              <a:t>/ </a:t>
            </a:r>
            <a:r>
              <a:rPr lang="fr"/>
              <a:t>Élément</a:t>
            </a:r>
            <a:r>
              <a:rPr lang="fr"/>
              <a:t> imposé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Elément imposé : Détermination de la concentration en acide ascorbique d’un comprimé de vitamine C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autre expérience : mettre un cachet de vitamine C effervescent dans un bécher contenant du permanganate de potassium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intro : élève fatigué, ne mange pas de fruits et de légumes, comment le soigner ?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Acide alpha-aminé et formation de protéines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Acides alpha-aminés et structure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Synthèse peptidique et protéines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Nécessité des vitamines pour l’être humain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Définition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Solubilité et apports journaliers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Titrage de la vitamine C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Biblio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Exo/Pb Classique de révision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Questions et remarques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attention : si pas beaucoup de points autour de l’équivalence, ne pas donner pas donner trop de chiffres significatifs sur le volume équivalent : utiliser la méthode de la dérivée n’est jamais une bonne idée car on a jamais beaucoup de points autour de l’équivalence (possible seulement si la courbe est continue) 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Quels sont les centres stérogènes de la vitamine C ? attention : la vitamine C est un seul des stéréoisomères de l’acide ascorbique (acide L ascorbique) 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cachets de vitamine C = vitamine C tamponnée (présence d’ascorbate de sodium également) 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qu’est ce que c’est que le métabolisme ? ensemble de toutes les transformations chimiques qui se produisent dans une cellule ou un organisme 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Quelles sont les grandes étapes du métabolisme ? catabolisme (dégradation des macromolécules dans des molécules de taille faible), anabolisme (synthèse des macromolécules) 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d’où viennent les lettres L et D de la représentation de Fischer ? latin dexter et laevus (droite et gauche) 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éviter de mettre l’élément imposé à la fin, très important de finir l’élément imposé  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attention aux fautes dans les diapos </a:t>
            </a:r>
            <a:endParaRPr/>
          </a:p>
          <a:p>
            <a:pPr indent="-31718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ne jamais utiliser R dans les molécules, toujours utiliser de vrais exemples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