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c0b5f74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c0b5f74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Biomolécules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TST2S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412300" y="1154450"/>
            <a:ext cx="817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Prendre les notions de chiralité, représentation de Cram, … en prérequis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Elément imposé : Détermination de la concentration en acide ascorbique d’un comprimé de vitamine 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autre expérience : mettre un cachet de vitamine C effervescent dans un bécher contenant du permanganate de potassium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 : élève fatigué, ne mange pas de fruits et de légumes, comment le soigner ?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Acide alpha-aminé et formation de protéines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Acides alpha-aminés et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Synthèse peptidique et protéines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Nécessité des vitamines pour l’être humain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Solubilité et apports journaliers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Titrage de la vitamine 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Questions et remarques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: si pas beaucoup de points autour de l’équivalence, ne pas donner pas donner trop de chiffres significatifs sur le volume équivalent : utiliser la méthode de la dérivée n’est jamais une bonne idée car on a jamais beaucoup de points autour de l’équivalence (possible seulement si la courbe est continue)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Quels sont les centres stérogènes de la vitamine C ? attention : la vitamine C est un seul des stéréoisomères de l’acide ascorbique (acide L ascorbique)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cachets de vitamine C = vitamine C tamponnée (présence d’ascorbate de sodium également)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qu’est ce que c’est que le métabolisme ? ensemble de toutes les transformations chimiques qui se produisent dans une cellule ou un organisme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Quelles sont les grandes étapes du métabolisme ? catabolisme (dégradation des macromolécules dans des molécules de taille faible), anabolisme (synthèse des macromolécules)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d’où viennent les lettres L et D de la représentation de Fischer ? latin dexter et laevus (droite et gauche)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éviter de mettre l’élément imposé à la fin, très important de finir l’élément imposé 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aux fautes dans les diapos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ne jamais utiliser R dans les molécules, toujours utiliser de vrais exemples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