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a7a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a7a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1aa7ac28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1aa7ac28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aa7ac28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aa7ac28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1aa7a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1aa7a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aa7ac2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aa7ac2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287af034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287af034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Chimie analytique et fiabilité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 : TSTL PCM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Expérience</a:t>
            </a:r>
            <a:r>
              <a:rPr lang="fr"/>
              <a:t>/ </a:t>
            </a:r>
            <a:r>
              <a:rPr lang="fr"/>
              <a:t>Élément</a:t>
            </a:r>
            <a:r>
              <a:rPr lang="fr"/>
              <a:t> imposé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Titrage de l’aspirine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Choix du protocole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Le choix de la verrerie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Analyse des résultats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Résultats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Les différentes sources d’incertitudes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Questions et remarques </a:t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017725"/>
            <a:ext cx="8613900" cy="37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manip à changer : ne pas faire le titrage de l’acide acétylsalicylique dans un médicament =&gt; faire un titrage acido-basique facile (vinaigre, vitamine C) 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attention quand on fait un titrage on lit 2 fois sur la burette (au début première lecture du zéro et à l’équivalence : on tient compte 2 fois de l’incertitude de lecture au carré dans la formule de propagation des incertitudes)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source d’incertitudes liée à la méthode (colorimétrie, …) : si c’est colorimétrie (tenir en plus compte de plus ou moins une goutte (0,05mL) dans la propagation d’incertitude pour le volume équivalent) =&gt; si on veut faire la propagation d’incertitudes mais sinon estimation grossière de la zone de virage de l’indicateur coloré 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prendre une solution titrante la plus précise possible pour ne pas remettre en question la méthode =&gt; demander à l’équipe technique de préparer une solution de soude à l’aide de pastille de soude pesée avec une balance de précision et une fiole jaugée de au minimum 500mL 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attention l’incertitude sur la burette dépend de la température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ne pas prendre trop de points avant l’équivalence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prendre le plus de points possible dans les arrondis avant le saut et après le saut 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ne pas utiliser Dozzzaqueux en live, le faire en préparation 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attention “réaction totale” vrai seulement pour une rupture d’équilibre : en milieux aqueux ce n’est quasiment jamais le cas 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plan doit être autosuffisant =&gt; on doit comprendre la leçon rien qu’en lisant le plan 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ne pas dire doliprane pck marque mais du paracétamol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