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2" Type="http://schemas.openxmlformats.org/officeDocument/2006/relationships/slide" Target="slides/slide7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1aa7ac2831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11aa7ac2831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11aa7ac2831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11aa7ac2831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11aa7ac2831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11aa7ac2831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11aa7ac2831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11aa7ac2831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11aa7ac2b3b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11aa7ac2b3b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1287af034ef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1287af034e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Chimie analytique et fiabilité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Niveau : TSTL PCM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Programme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Expérience</a:t>
            </a:r>
            <a:r>
              <a:rPr lang="fr"/>
              <a:t>/ </a:t>
            </a:r>
            <a:r>
              <a:rPr lang="fr"/>
              <a:t>Élément</a:t>
            </a:r>
            <a:r>
              <a:rPr lang="fr"/>
              <a:t> imposé</a:t>
            </a:r>
            <a:endParaRPr/>
          </a:p>
        </p:txBody>
      </p:sp>
      <p:sp>
        <p:nvSpPr>
          <p:cNvPr id="66" name="Google Shape;66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Plan</a:t>
            </a:r>
            <a:endParaRPr/>
          </a:p>
        </p:txBody>
      </p:sp>
      <p:sp>
        <p:nvSpPr>
          <p:cNvPr id="72" name="Google Shape;72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fr"/>
              <a:t>Titrage de l’aspirine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fr"/>
              <a:t>Choix du protocole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fr"/>
              <a:t>Le choix de la verrerie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fr"/>
              <a:t>Analyse des résultats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fr"/>
              <a:t>Résultats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fr"/>
              <a:t>Les différentes sources d’incertitudes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Biblio</a:t>
            </a:r>
            <a:endParaRPr/>
          </a:p>
        </p:txBody>
      </p:sp>
      <p:sp>
        <p:nvSpPr>
          <p:cNvPr id="78" name="Google Shape;78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Exo/Pb Classique de révision</a:t>
            </a:r>
            <a:endParaRPr/>
          </a:p>
        </p:txBody>
      </p:sp>
      <p:sp>
        <p:nvSpPr>
          <p:cNvPr id="84" name="Google Shape;84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Questions et remarques </a:t>
            </a:r>
            <a:endParaRPr/>
          </a:p>
        </p:txBody>
      </p:sp>
      <p:sp>
        <p:nvSpPr>
          <p:cNvPr id="90" name="Google Shape;90;p19"/>
          <p:cNvSpPr txBox="1"/>
          <p:nvPr>
            <p:ph idx="1" type="body"/>
          </p:nvPr>
        </p:nvSpPr>
        <p:spPr>
          <a:xfrm>
            <a:off x="311700" y="1017725"/>
            <a:ext cx="8613900" cy="3718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70000" lnSpcReduction="20000"/>
          </a:bodyPr>
          <a:lstStyle/>
          <a:p>
            <a:pPr indent="-308610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fr"/>
              <a:t>manip à changer : ne pas faire le titrage de l’acide acétylsalicylique dans un médicament =&gt; faire un titrage acido-basique facile (vinaigre, vitamine C) </a:t>
            </a:r>
            <a:endParaRPr/>
          </a:p>
          <a:p>
            <a:pPr indent="-308610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fr"/>
              <a:t>attention quand on fait un titrage on lit 2 fois sur la burette (au début première lecture du zéro et à l’équivalence : on tient compte 2 fois de l’incertitude de lecture au carré dans la formule de propagation des incertitudes)</a:t>
            </a:r>
            <a:endParaRPr/>
          </a:p>
          <a:p>
            <a:pPr indent="-308610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fr"/>
              <a:t>source d’incertitudes liée à la méthode (colorimétrie, …) : si c’est colorimétrie (tenir en plus compte de plus ou moins une goutte (0,05mL) dans la propagation d’incertitude pour le volume équivalent) =&gt; si on veut faire la propagation d’incertitudes mais sinon estimation grossière de la zone de virage de l’indicateur coloré </a:t>
            </a:r>
            <a:endParaRPr/>
          </a:p>
          <a:p>
            <a:pPr indent="-308610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fr"/>
              <a:t>prendre une solution titrante la plus précise possible pour ne pas remettre en question la méthode =&gt; demander à l’équipe technique de préparer une solution de soude à l’aide de pastille de soude pesée avec une balance de précision et une fiole jaugée de au minimum 500mL </a:t>
            </a:r>
            <a:endParaRPr/>
          </a:p>
          <a:p>
            <a:pPr indent="-308610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fr"/>
              <a:t>attention l’incertitude sur la burette dépend de la température</a:t>
            </a:r>
            <a:endParaRPr/>
          </a:p>
          <a:p>
            <a:pPr indent="-308610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fr"/>
              <a:t>ne pas prendre trop de points avant l’équivalence</a:t>
            </a:r>
            <a:endParaRPr/>
          </a:p>
          <a:p>
            <a:pPr indent="-308610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fr"/>
              <a:t>prendre le plus de points possible dans les arrondis avant le saut et après le saut </a:t>
            </a:r>
            <a:endParaRPr/>
          </a:p>
          <a:p>
            <a:pPr indent="-308610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fr"/>
              <a:t>ne pas utiliser Dozzzaqueux en live, le faire en préparation </a:t>
            </a:r>
            <a:endParaRPr/>
          </a:p>
          <a:p>
            <a:pPr indent="-308610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fr"/>
              <a:t>attention “réaction totale” vrai seulement pour une rupture d’équilibre : en milieux aqueux ce n’est quasiment jamais le cas </a:t>
            </a:r>
            <a:endParaRPr/>
          </a:p>
          <a:p>
            <a:pPr indent="-308610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fr"/>
              <a:t>Le plan doit être autosuffisant =&gt; on doit comprendre la leçon rien qu’en lisant le plan </a:t>
            </a:r>
            <a:endParaRPr/>
          </a:p>
          <a:p>
            <a:pPr indent="-308610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fr"/>
              <a:t>ne pas dire doliprane pck marque mais du paracétamol 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