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fec925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fec925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Analyses chimiques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54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Terminale ST2S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dosage par étalonnage et/ou spectrophotométrie) de détermination de la concentration d’une espèce : glucose, fer, cuivre, etc.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 : Quelqu’un a bu 25 cl de bleu patenté V et s’est évanoui ! Va-t-il mourir dans d’affreuses souffrances 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583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fr"/>
              <a:t>Outils pour la mise en solution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UcPeriod"/>
            </a:pPr>
            <a:r>
              <a:rPr lang="fr"/>
              <a:t>Qu’est-ce qu’une solution ?</a:t>
            </a:r>
            <a:br>
              <a:rPr lang="fr"/>
            </a:br>
            <a:r>
              <a:rPr lang="fr"/>
              <a:t>Expérience : conductivité solution de sel, de glucose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UcPeriod"/>
            </a:pPr>
            <a:r>
              <a:rPr lang="fr"/>
              <a:t>Solution par dissolution</a:t>
            </a:r>
            <a:br>
              <a:rPr lang="fr"/>
            </a:br>
            <a:r>
              <a:rPr lang="fr"/>
              <a:t>Définition de la dissolution ; solutés ioniques ou solutés moléculaires</a:t>
            </a:r>
            <a:br>
              <a:rPr lang="fr"/>
            </a:br>
            <a:r>
              <a:rPr lang="fr"/>
              <a:t>Equation de dissolution</a:t>
            </a:r>
            <a:br>
              <a:rPr lang="fr"/>
            </a:br>
            <a:r>
              <a:rPr lang="fr"/>
              <a:t>Réalisation d’une dissolution, calcul de quantité de matière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UcPeriod"/>
            </a:pPr>
            <a:r>
              <a:rPr lang="fr"/>
              <a:t>Solution par dilution</a:t>
            </a:r>
            <a:br>
              <a:rPr lang="fr"/>
            </a:br>
            <a:r>
              <a:rPr lang="fr"/>
              <a:t>Relation solution mère / solution fille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fr"/>
              <a:t>Dosage du bleu patenté 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UcPeriod"/>
            </a:pPr>
            <a:r>
              <a:rPr lang="fr"/>
              <a:t>Notions de spectrophotométrie</a:t>
            </a:r>
            <a:br>
              <a:rPr lang="fr"/>
            </a:br>
            <a:r>
              <a:rPr lang="fr"/>
              <a:t>Rappels sur le spectrophotomètre et les méthodes de dosage</a:t>
            </a:r>
            <a:br>
              <a:rPr lang="fr"/>
            </a:br>
            <a:r>
              <a:rPr lang="fr"/>
              <a:t>Echelle de teinte, étalonnage, dosage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UcPeriod"/>
            </a:pPr>
            <a:r>
              <a:rPr lang="fr"/>
              <a:t>Résolution du problème</a:t>
            </a:r>
            <a:br>
              <a:rPr lang="fr"/>
            </a:br>
            <a:r>
              <a:rPr lang="fr"/>
              <a:t>Comparaison avec une norme européenne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