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jG+kOzoO3QMo62MG3LPNK/8j9z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3E6BA9-ECEE-4A67-8041-C4EA7F226BE0}">
  <a:tblStyle styleId="{4D3E6BA9-ECEE-4A67-8041-C4EA7F226B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60019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fr-FR"/>
              <a:t>LC35: Déterminations de structures organiques 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839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/>
              <a:t>Elément imposé: "Détecter la présence d’un ion, choisir un témoin pertinent pour effectuer une analyse qualitative"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Programme de 1</a:t>
            </a:r>
            <a:r>
              <a:rPr baseline="30000" lang="fr-FR"/>
              <a:t>er</a:t>
            </a:r>
            <a:r>
              <a:rPr lang="fr-FR"/>
              <a:t> STL SPCL</a:t>
            </a:r>
            <a:endParaRPr/>
          </a:p>
        </p:txBody>
      </p:sp>
      <p:pic>
        <p:nvPicPr>
          <p:cNvPr descr="Une image contenant texte&#10;&#10;Description générée automatiquement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09572"/>
            <a:ext cx="10515600" cy="4517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Repère de progressivité </a:t>
            </a:r>
            <a:endParaRPr/>
          </a:p>
        </p:txBody>
      </p:sp>
      <p:graphicFrame>
        <p:nvGraphicFramePr>
          <p:cNvPr id="97" name="Google Shape;97;p3"/>
          <p:cNvGraphicFramePr/>
          <p:nvPr/>
        </p:nvGraphicFramePr>
        <p:xfrm>
          <a:off x="838199" y="18256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{4D3E6BA9-ECEE-4A67-8041-C4EA7F226BE0}</a:tableStyleId>
              </a:tblPr>
              <a:tblGrid>
                <a:gridCol w="2577200"/>
                <a:gridCol w="2577200"/>
                <a:gridCol w="2577200"/>
                <a:gridCol w="2577200"/>
              </a:tblGrid>
              <a:tr h="62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Vu en 2</a:t>
                      </a:r>
                      <a:r>
                        <a:rPr baseline="30000" lang="fr-FR" sz="1800"/>
                        <a:t>nd</a:t>
                      </a:r>
                      <a:r>
                        <a:rPr lang="fr-FR" sz="1800"/>
                        <a:t>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Vu en 1</a:t>
                      </a:r>
                      <a:r>
                        <a:rPr baseline="30000" lang="fr-FR" sz="1800"/>
                        <a:t>er</a:t>
                      </a:r>
                      <a:r>
                        <a:rPr lang="fr-FR" sz="1800"/>
                        <a:t> STL SPCL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 voir en 1</a:t>
                      </a:r>
                      <a:r>
                        <a:rPr baseline="30000" lang="fr-FR" sz="1800"/>
                        <a:t>er</a:t>
                      </a:r>
                      <a:r>
                        <a:rPr lang="fr-FR" sz="1800"/>
                        <a:t> STL SPCL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1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Capacité de l’élève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Analyser le produit obtenue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Caractérisé les groupement du produit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17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Exemple vu et application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Test de reconnaissance des ions tel  que le Fer III Fer II, Zn II et ion hydroxyde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Complexe, catalyse, réaction organique avec produit, stéréochimie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 IR Spectrophotométrie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Changement d’état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Densité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800"/>
                        <a:t>Chromatographie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Une image contenant texte, journal, capture d’écran&#10;&#10;Description générée automatiquement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9568" y="2498164"/>
            <a:ext cx="2311297" cy="1380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clipart&#10;&#10;Description générée automatiquement" id="99" name="Google Shape;9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8065" y="2498164"/>
            <a:ext cx="1973815" cy="356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Détermination d’une structure organique 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838199" y="1574902"/>
            <a:ext cx="1109324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I)	Analyse par tests chimiques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		-Détection d’ions en solution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		-Détection d’espèces organiques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II) 	Analyse des paramètre physique du produit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		-Changement de température d’état (Banc Kofler)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		-Masse volumique (pycnomètre pour solide ou pesé pour liquide moins précis)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		-Chromatographie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III) 	Spectrophotométrie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		-Analyse de la couleur de notre produit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		-Analyse de l’absorption 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838200" y="365125"/>
            <a:ext cx="10515600" cy="10359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Introduction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970936" y="16278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Caractériser un produit un enjeux pour le chimiste.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0631" y="4061179"/>
            <a:ext cx="3031818" cy="199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10548" y="2288412"/>
            <a:ext cx="3170904" cy="1772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Analyse par tests chimiques</a:t>
            </a:r>
            <a:br>
              <a:rPr lang="fr-FR"/>
            </a:br>
            <a:endParaRPr/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838199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Test des ions en solutions</a:t>
            </a:r>
            <a:endParaRPr/>
          </a:p>
        </p:txBody>
      </p:sp>
      <p:pic>
        <p:nvPicPr>
          <p:cNvPr descr="Une image contenant table&#10;&#10;Description générée automatiquement"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966" y="2083087"/>
            <a:ext cx="9316065" cy="3129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/>
              <a:t>Analyse par tests chimiques</a:t>
            </a:r>
            <a:br>
              <a:rPr lang="fr-FR"/>
            </a:br>
            <a:endParaRPr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838199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Test de présence d’espèce organiques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Bof bof (Idée rajouté de l’EDTA on complexifie Cu II et Zn II, on peut tenter de les </a:t>
            </a:r>
            <a:r>
              <a:rPr lang="fr-FR"/>
              <a:t>retrouver</a:t>
            </a:r>
            <a:r>
              <a:rPr lang="fr-FR"/>
              <a:t> en solution mais ils ont disparue donc il y’a eu complexation) 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r-FR"/>
              <a:t>Autre idées de Ladi liqueur de fehling et réactif de tollens (miroir d’argent) pour les deux oxydation I)2)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2022-04-01T16:55:36Z</dcterms:created>
  <dc:creator>Theophile Rabier</dc:creator>
</cp:coreProperties>
</file>