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7" r:id="rId4"/>
    <p:sldId id="257" r:id="rId5"/>
    <p:sldId id="266" r:id="rId6"/>
    <p:sldId id="260" r:id="rId7"/>
    <p:sldId id="275" r:id="rId8"/>
    <p:sldId id="274" r:id="rId9"/>
    <p:sldId id="284" r:id="rId10"/>
    <p:sldId id="265" r:id="rId11"/>
    <p:sldId id="268" r:id="rId12"/>
    <p:sldId id="282" r:id="rId13"/>
    <p:sldId id="285" r:id="rId14"/>
    <p:sldId id="286" r:id="rId15"/>
    <p:sldId id="283" r:id="rId16"/>
    <p:sldId id="276" r:id="rId17"/>
    <p:sldId id="279" r:id="rId18"/>
    <p:sldId id="280" r:id="rId19"/>
    <p:sldId id="281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D7CD6A-4818-1243-A0C8-55D3C4D0698A}" v="461" dt="2022-01-25T20:28:52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5884"/>
  </p:normalViewPr>
  <p:slideViewPr>
    <p:cSldViewPr snapToGrid="0" snapToObjects="1">
      <p:cViewPr>
        <p:scale>
          <a:sx n="94" d="100"/>
          <a:sy n="94" d="100"/>
        </p:scale>
        <p:origin x="-8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éa Cascaro" userId="6d3f76c815e2786d" providerId="LiveId" clId="{34D7CD6A-4818-1243-A0C8-55D3C4D0698A}"/>
    <pc:docChg chg="undo custSel addSld delSld modSld">
      <pc:chgData name="Léa Cascaro" userId="6d3f76c815e2786d" providerId="LiveId" clId="{34D7CD6A-4818-1243-A0C8-55D3C4D0698A}" dt="2022-01-25T20:37:24.798" v="1780" actId="20577"/>
      <pc:docMkLst>
        <pc:docMk/>
      </pc:docMkLst>
      <pc:sldChg chg="add">
        <pc:chgData name="Léa Cascaro" userId="6d3f76c815e2786d" providerId="LiveId" clId="{34D7CD6A-4818-1243-A0C8-55D3C4D0698A}" dt="2022-01-04T10:31:35.551" v="128"/>
        <pc:sldMkLst>
          <pc:docMk/>
          <pc:sldMk cId="0" sldId="257"/>
        </pc:sldMkLst>
      </pc:sldChg>
      <pc:sldChg chg="add del">
        <pc:chgData name="Léa Cascaro" userId="6d3f76c815e2786d" providerId="LiveId" clId="{34D7CD6A-4818-1243-A0C8-55D3C4D0698A}" dt="2022-01-16T11:40:23.562" v="590" actId="2696"/>
        <pc:sldMkLst>
          <pc:docMk/>
          <pc:sldMk cId="2066949992" sldId="258"/>
        </pc:sldMkLst>
      </pc:sldChg>
      <pc:sldChg chg="modSp add del setBg modAnim">
        <pc:chgData name="Léa Cascaro" userId="6d3f76c815e2786d" providerId="LiveId" clId="{34D7CD6A-4818-1243-A0C8-55D3C4D0698A}" dt="2022-01-16T11:41:19.423" v="593"/>
        <pc:sldMkLst>
          <pc:docMk/>
          <pc:sldMk cId="1120174386" sldId="260"/>
        </pc:sldMkLst>
        <pc:spChg chg="mod">
          <ac:chgData name="Léa Cascaro" userId="6d3f76c815e2786d" providerId="LiveId" clId="{34D7CD6A-4818-1243-A0C8-55D3C4D0698A}" dt="2022-01-08T15:59:09.558" v="575" actId="20577"/>
          <ac:spMkLst>
            <pc:docMk/>
            <pc:sldMk cId="1120174386" sldId="260"/>
            <ac:spMk id="6" creationId="{AE810993-AB75-EB4C-83C8-FF17E554576A}"/>
          </ac:spMkLst>
        </pc:spChg>
      </pc:sldChg>
      <pc:sldChg chg="modSp mod">
        <pc:chgData name="Léa Cascaro" userId="6d3f76c815e2786d" providerId="LiveId" clId="{34D7CD6A-4818-1243-A0C8-55D3C4D0698A}" dt="2022-01-04T10:39:12.499" v="183" actId="20577"/>
        <pc:sldMkLst>
          <pc:docMk/>
          <pc:sldMk cId="2734476813" sldId="261"/>
        </pc:sldMkLst>
        <pc:spChg chg="mod">
          <ac:chgData name="Léa Cascaro" userId="6d3f76c815e2786d" providerId="LiveId" clId="{34D7CD6A-4818-1243-A0C8-55D3C4D0698A}" dt="2022-01-04T10:39:12.499" v="183" actId="20577"/>
          <ac:spMkLst>
            <pc:docMk/>
            <pc:sldMk cId="2734476813" sldId="261"/>
            <ac:spMk id="3" creationId="{5DAE8ADF-DD00-9544-8329-FD3825EF9EB7}"/>
          </ac:spMkLst>
        </pc:spChg>
      </pc:sldChg>
      <pc:sldChg chg="add del">
        <pc:chgData name="Léa Cascaro" userId="6d3f76c815e2786d" providerId="LiveId" clId="{34D7CD6A-4818-1243-A0C8-55D3C4D0698A}" dt="2022-01-04T10:31:21.307" v="127" actId="2696"/>
        <pc:sldMkLst>
          <pc:docMk/>
          <pc:sldMk cId="1917328739" sldId="262"/>
        </pc:sldMkLst>
      </pc:sldChg>
      <pc:sldChg chg="modSp mod">
        <pc:chgData name="Léa Cascaro" userId="6d3f76c815e2786d" providerId="LiveId" clId="{34D7CD6A-4818-1243-A0C8-55D3C4D0698A}" dt="2022-01-22T17:31:38.808" v="1209" actId="255"/>
        <pc:sldMkLst>
          <pc:docMk/>
          <pc:sldMk cId="1041898679" sldId="265"/>
        </pc:sldMkLst>
        <pc:graphicFrameChg chg="modGraphic">
          <ac:chgData name="Léa Cascaro" userId="6d3f76c815e2786d" providerId="LiveId" clId="{34D7CD6A-4818-1243-A0C8-55D3C4D0698A}" dt="2022-01-22T17:31:38.808" v="1209" actId="255"/>
          <ac:graphicFrameMkLst>
            <pc:docMk/>
            <pc:sldMk cId="1041898679" sldId="265"/>
            <ac:graphicFrameMk id="4" creationId="{C441C54A-695D-BC43-9E67-F254AF006329}"/>
          </ac:graphicFrameMkLst>
        </pc:graphicFrameChg>
      </pc:sldChg>
      <pc:sldChg chg="addSp delSp modSp mod">
        <pc:chgData name="Léa Cascaro" userId="6d3f76c815e2786d" providerId="LiveId" clId="{34D7CD6A-4818-1243-A0C8-55D3C4D0698A}" dt="2022-01-16T11:40:04.333" v="589" actId="478"/>
        <pc:sldMkLst>
          <pc:docMk/>
          <pc:sldMk cId="1558721058" sldId="266"/>
        </pc:sldMkLst>
        <pc:spChg chg="del">
          <ac:chgData name="Léa Cascaro" userId="6d3f76c815e2786d" providerId="LiveId" clId="{34D7CD6A-4818-1243-A0C8-55D3C4D0698A}" dt="2022-01-16T11:40:04.333" v="589" actId="478"/>
          <ac:spMkLst>
            <pc:docMk/>
            <pc:sldMk cId="1558721058" sldId="266"/>
            <ac:spMk id="2" creationId="{E6723620-0D99-DD4E-9693-A13A1D53DEFE}"/>
          </ac:spMkLst>
        </pc:spChg>
        <pc:spChg chg="add del mod">
          <ac:chgData name="Léa Cascaro" userId="6d3f76c815e2786d" providerId="LiveId" clId="{34D7CD6A-4818-1243-A0C8-55D3C4D0698A}" dt="2022-01-16T11:40:00.096" v="587" actId="478"/>
          <ac:spMkLst>
            <pc:docMk/>
            <pc:sldMk cId="1558721058" sldId="266"/>
            <ac:spMk id="5" creationId="{102A9CAC-BB45-3A4E-9CA9-C21AF9BCCE0D}"/>
          </ac:spMkLst>
        </pc:spChg>
        <pc:picChg chg="add del mod">
          <ac:chgData name="Léa Cascaro" userId="6d3f76c815e2786d" providerId="LiveId" clId="{34D7CD6A-4818-1243-A0C8-55D3C4D0698A}" dt="2022-01-04T10:30:22.591" v="109"/>
          <ac:picMkLst>
            <pc:docMk/>
            <pc:sldMk cId="1558721058" sldId="266"/>
            <ac:picMk id="8" creationId="{03090B3B-56D6-BB4C-8AD6-0FF2D6AA2E67}"/>
          </ac:picMkLst>
        </pc:picChg>
        <pc:picChg chg="add del mod">
          <ac:chgData name="Léa Cascaro" userId="6d3f76c815e2786d" providerId="LiveId" clId="{34D7CD6A-4818-1243-A0C8-55D3C4D0698A}" dt="2022-01-16T11:40:01.598" v="588" actId="478"/>
          <ac:picMkLst>
            <pc:docMk/>
            <pc:sldMk cId="1558721058" sldId="266"/>
            <ac:picMk id="9" creationId="{78C2747D-4D99-774C-87AB-63A06857FA71}"/>
          </ac:picMkLst>
        </pc:picChg>
        <pc:picChg chg="del">
          <ac:chgData name="Léa Cascaro" userId="6d3f76c815e2786d" providerId="LiveId" clId="{34D7CD6A-4818-1243-A0C8-55D3C4D0698A}" dt="2022-01-16T11:39:48.328" v="584" actId="478"/>
          <ac:picMkLst>
            <pc:docMk/>
            <pc:sldMk cId="1558721058" sldId="266"/>
            <ac:picMk id="3076" creationId="{52A424B6-FE8C-0343-BDAA-0EAAC2677948}"/>
          </ac:picMkLst>
        </pc:picChg>
        <pc:picChg chg="del">
          <ac:chgData name="Léa Cascaro" userId="6d3f76c815e2786d" providerId="LiveId" clId="{34D7CD6A-4818-1243-A0C8-55D3C4D0698A}" dt="2022-01-16T11:39:52.461" v="585" actId="478"/>
          <ac:picMkLst>
            <pc:docMk/>
            <pc:sldMk cId="1558721058" sldId="266"/>
            <ac:picMk id="3078" creationId="{2CCAAC58-5CC4-974D-A245-C719A577E72A}"/>
          </ac:picMkLst>
        </pc:picChg>
      </pc:sldChg>
      <pc:sldChg chg="addSp delSp modSp mod">
        <pc:chgData name="Léa Cascaro" userId="6d3f76c815e2786d" providerId="LiveId" clId="{34D7CD6A-4818-1243-A0C8-55D3C4D0698A}" dt="2022-01-12T19:25:11.576" v="583" actId="478"/>
        <pc:sldMkLst>
          <pc:docMk/>
          <pc:sldMk cId="2997365468" sldId="267"/>
        </pc:sldMkLst>
        <pc:spChg chg="add del mod">
          <ac:chgData name="Léa Cascaro" userId="6d3f76c815e2786d" providerId="LiveId" clId="{34D7CD6A-4818-1243-A0C8-55D3C4D0698A}" dt="2022-01-04T10:24:40.703" v="88" actId="767"/>
          <ac:spMkLst>
            <pc:docMk/>
            <pc:sldMk cId="2997365468" sldId="267"/>
            <ac:spMk id="18" creationId="{91DE5A43-5484-C54E-A92F-ED1232C2F16D}"/>
          </ac:spMkLst>
        </pc:spChg>
        <pc:spChg chg="add mod">
          <ac:chgData name="Léa Cascaro" userId="6d3f76c815e2786d" providerId="LiveId" clId="{34D7CD6A-4818-1243-A0C8-55D3C4D0698A}" dt="2022-01-04T10:53:19.133" v="220" actId="14100"/>
          <ac:spMkLst>
            <pc:docMk/>
            <pc:sldMk cId="2997365468" sldId="267"/>
            <ac:spMk id="25" creationId="{D03A00A4-2380-5E44-A890-E3B9CF2181E5}"/>
          </ac:spMkLst>
        </pc:spChg>
        <pc:picChg chg="mod">
          <ac:chgData name="Léa Cascaro" userId="6d3f76c815e2786d" providerId="LiveId" clId="{34D7CD6A-4818-1243-A0C8-55D3C4D0698A}" dt="2022-01-04T10:31:00.848" v="123" actId="1076"/>
          <ac:picMkLst>
            <pc:docMk/>
            <pc:sldMk cId="2997365468" sldId="267"/>
            <ac:picMk id="5" creationId="{8BED1347-6685-3D4E-B573-9CD407464855}"/>
          </ac:picMkLst>
        </pc:picChg>
        <pc:cxnChg chg="del mod">
          <ac:chgData name="Léa Cascaro" userId="6d3f76c815e2786d" providerId="LiveId" clId="{34D7CD6A-4818-1243-A0C8-55D3C4D0698A}" dt="2022-01-12T19:25:09.579" v="582" actId="478"/>
          <ac:cxnSpMkLst>
            <pc:docMk/>
            <pc:sldMk cId="2997365468" sldId="267"/>
            <ac:cxnSpMk id="7" creationId="{5B1C285A-BB5E-F044-84B2-12AF79D0C9CB}"/>
          </ac:cxnSpMkLst>
        </pc:cxnChg>
        <pc:cxnChg chg="del mod">
          <ac:chgData name="Léa Cascaro" userId="6d3f76c815e2786d" providerId="LiveId" clId="{34D7CD6A-4818-1243-A0C8-55D3C4D0698A}" dt="2022-01-12T19:25:11.576" v="583" actId="478"/>
          <ac:cxnSpMkLst>
            <pc:docMk/>
            <pc:sldMk cId="2997365468" sldId="267"/>
            <ac:cxnSpMk id="9" creationId="{9A0B65FC-AA93-6E4E-BF62-6A2A605BB258}"/>
          </ac:cxnSpMkLst>
        </pc:cxnChg>
      </pc:sldChg>
      <pc:sldChg chg="addSp delSp modSp new">
        <pc:chgData name="Léa Cascaro" userId="6d3f76c815e2786d" providerId="LiveId" clId="{34D7CD6A-4818-1243-A0C8-55D3C4D0698A}" dt="2022-01-04T10:34:08.495" v="161" actId="1076"/>
        <pc:sldMkLst>
          <pc:docMk/>
          <pc:sldMk cId="508879386" sldId="268"/>
        </pc:sldMkLst>
        <pc:spChg chg="del">
          <ac:chgData name="Léa Cascaro" userId="6d3f76c815e2786d" providerId="LiveId" clId="{34D7CD6A-4818-1243-A0C8-55D3C4D0698A}" dt="2022-01-04T10:33:58.498" v="159"/>
          <ac:spMkLst>
            <pc:docMk/>
            <pc:sldMk cId="508879386" sldId="268"/>
            <ac:spMk id="3" creationId="{18961884-3D83-7349-9195-7F90C7D87F46}"/>
          </ac:spMkLst>
        </pc:spChg>
        <pc:picChg chg="add mod">
          <ac:chgData name="Léa Cascaro" userId="6d3f76c815e2786d" providerId="LiveId" clId="{34D7CD6A-4818-1243-A0C8-55D3C4D0698A}" dt="2022-01-04T10:34:08.495" v="161" actId="1076"/>
          <ac:picMkLst>
            <pc:docMk/>
            <pc:sldMk cId="508879386" sldId="268"/>
            <ac:picMk id="4098" creationId="{77356236-852F-FF47-A432-4F29D92F140E}"/>
          </ac:picMkLst>
        </pc:picChg>
      </pc:sldChg>
      <pc:sldChg chg="new del">
        <pc:chgData name="Léa Cascaro" userId="6d3f76c815e2786d" providerId="LiveId" clId="{34D7CD6A-4818-1243-A0C8-55D3C4D0698A}" dt="2022-01-04T10:31:41.417" v="129" actId="2696"/>
        <pc:sldMkLst>
          <pc:docMk/>
          <pc:sldMk cId="937702957" sldId="268"/>
        </pc:sldMkLst>
      </pc:sldChg>
      <pc:sldChg chg="new del setBg">
        <pc:chgData name="Léa Cascaro" userId="6d3f76c815e2786d" providerId="LiveId" clId="{34D7CD6A-4818-1243-A0C8-55D3C4D0698A}" dt="2022-01-11T18:03:55.108" v="577" actId="2696"/>
        <pc:sldMkLst>
          <pc:docMk/>
          <pc:sldMk cId="868001315" sldId="269"/>
        </pc:sldMkLst>
      </pc:sldChg>
      <pc:sldChg chg="new del setBg">
        <pc:chgData name="Léa Cascaro" userId="6d3f76c815e2786d" providerId="LiveId" clId="{34D7CD6A-4818-1243-A0C8-55D3C4D0698A}" dt="2022-01-11T18:04:02.527" v="579" actId="2696"/>
        <pc:sldMkLst>
          <pc:docMk/>
          <pc:sldMk cId="2642597029" sldId="270"/>
        </pc:sldMkLst>
      </pc:sldChg>
      <pc:sldChg chg="new del setBg">
        <pc:chgData name="Léa Cascaro" userId="6d3f76c815e2786d" providerId="LiveId" clId="{34D7CD6A-4818-1243-A0C8-55D3C4D0698A}" dt="2022-01-11T18:04:12.747" v="580" actId="2696"/>
        <pc:sldMkLst>
          <pc:docMk/>
          <pc:sldMk cId="479765857" sldId="271"/>
        </pc:sldMkLst>
      </pc:sldChg>
      <pc:sldChg chg="addSp delSp modSp new del">
        <pc:chgData name="Léa Cascaro" userId="6d3f76c815e2786d" providerId="LiveId" clId="{34D7CD6A-4818-1243-A0C8-55D3C4D0698A}" dt="2022-01-22T15:25:18.537" v="862" actId="2696"/>
        <pc:sldMkLst>
          <pc:docMk/>
          <pc:sldMk cId="1363346813" sldId="272"/>
        </pc:sldMkLst>
        <pc:spChg chg="del">
          <ac:chgData name="Léa Cascaro" userId="6d3f76c815e2786d" providerId="LiveId" clId="{34D7CD6A-4818-1243-A0C8-55D3C4D0698A}" dt="2022-01-04T10:40:59.541" v="191"/>
          <ac:spMkLst>
            <pc:docMk/>
            <pc:sldMk cId="1363346813" sldId="272"/>
            <ac:spMk id="3" creationId="{2FFAA738-6F54-8E4C-B6D5-FEA0935788D3}"/>
          </ac:spMkLst>
        </pc:spChg>
        <pc:picChg chg="add mod">
          <ac:chgData name="Léa Cascaro" userId="6d3f76c815e2786d" providerId="LiveId" clId="{34D7CD6A-4818-1243-A0C8-55D3C4D0698A}" dt="2022-01-04T10:41:07.846" v="194" actId="1076"/>
          <ac:picMkLst>
            <pc:docMk/>
            <pc:sldMk cId="1363346813" sldId="272"/>
            <ac:picMk id="5122" creationId="{786365C5-2209-B74B-B655-A9C1265748B3}"/>
          </ac:picMkLst>
        </pc:picChg>
      </pc:sldChg>
      <pc:sldChg chg="addSp delSp modSp new del mod">
        <pc:chgData name="Léa Cascaro" userId="6d3f76c815e2786d" providerId="LiveId" clId="{34D7CD6A-4818-1243-A0C8-55D3C4D0698A}" dt="2022-01-22T15:25:24.019" v="863" actId="2696"/>
        <pc:sldMkLst>
          <pc:docMk/>
          <pc:sldMk cId="2727015505" sldId="273"/>
        </pc:sldMkLst>
        <pc:spChg chg="del">
          <ac:chgData name="Léa Cascaro" userId="6d3f76c815e2786d" providerId="LiveId" clId="{34D7CD6A-4818-1243-A0C8-55D3C4D0698A}" dt="2022-01-04T10:48:45.657" v="196" actId="478"/>
          <ac:spMkLst>
            <pc:docMk/>
            <pc:sldMk cId="2727015505" sldId="273"/>
            <ac:spMk id="2" creationId="{04DEFDC4-393E-1643-8008-00F0C9E64ED5}"/>
          </ac:spMkLst>
        </pc:spChg>
        <pc:spChg chg="del">
          <ac:chgData name="Léa Cascaro" userId="6d3f76c815e2786d" providerId="LiveId" clId="{34D7CD6A-4818-1243-A0C8-55D3C4D0698A}" dt="2022-01-04T10:48:49.004" v="197" actId="478"/>
          <ac:spMkLst>
            <pc:docMk/>
            <pc:sldMk cId="2727015505" sldId="273"/>
            <ac:spMk id="3" creationId="{6B684DB5-E387-4746-882D-0C2797F775CE}"/>
          </ac:spMkLst>
        </pc:spChg>
        <pc:picChg chg="add mod">
          <ac:chgData name="Léa Cascaro" userId="6d3f76c815e2786d" providerId="LiveId" clId="{34D7CD6A-4818-1243-A0C8-55D3C4D0698A}" dt="2022-01-04T10:51:32.063" v="213" actId="1076"/>
          <ac:picMkLst>
            <pc:docMk/>
            <pc:sldMk cId="2727015505" sldId="273"/>
            <ac:picMk id="6146" creationId="{E9EA1520-B442-8A44-94AD-31CE8E200A3F}"/>
          </ac:picMkLst>
        </pc:picChg>
        <pc:picChg chg="add mod">
          <ac:chgData name="Léa Cascaro" userId="6d3f76c815e2786d" providerId="LiveId" clId="{34D7CD6A-4818-1243-A0C8-55D3C4D0698A}" dt="2022-01-04T10:50:16.652" v="202" actId="1076"/>
          <ac:picMkLst>
            <pc:docMk/>
            <pc:sldMk cId="2727015505" sldId="273"/>
            <ac:picMk id="6148" creationId="{12C824F1-3C3F-7F41-926B-A71E07814CBA}"/>
          </ac:picMkLst>
        </pc:picChg>
        <pc:picChg chg="add mod">
          <ac:chgData name="Léa Cascaro" userId="6d3f76c815e2786d" providerId="LiveId" clId="{34D7CD6A-4818-1243-A0C8-55D3C4D0698A}" dt="2022-01-04T10:51:30.060" v="212" actId="1076"/>
          <ac:picMkLst>
            <pc:docMk/>
            <pc:sldMk cId="2727015505" sldId="273"/>
            <ac:picMk id="6150" creationId="{6808FDD3-B0A4-EB43-AC45-BF07C06D21A6}"/>
          </ac:picMkLst>
        </pc:picChg>
        <pc:picChg chg="add mod">
          <ac:chgData name="Léa Cascaro" userId="6d3f76c815e2786d" providerId="LiveId" clId="{34D7CD6A-4818-1243-A0C8-55D3C4D0698A}" dt="2022-01-04T10:51:28.166" v="211" actId="14100"/>
          <ac:picMkLst>
            <pc:docMk/>
            <pc:sldMk cId="2727015505" sldId="273"/>
            <ac:picMk id="6152" creationId="{0ED815E2-4AD4-1B49-9087-582CA237990A}"/>
          </ac:picMkLst>
        </pc:picChg>
      </pc:sldChg>
      <pc:sldChg chg="addSp delSp modSp new add del mod">
        <pc:chgData name="Léa Cascaro" userId="6d3f76c815e2786d" providerId="LiveId" clId="{34D7CD6A-4818-1243-A0C8-55D3C4D0698A}" dt="2022-01-25T20:29:19.672" v="1768" actId="692"/>
        <pc:sldMkLst>
          <pc:docMk/>
          <pc:sldMk cId="1339921010" sldId="274"/>
        </pc:sldMkLst>
        <pc:spChg chg="del">
          <ac:chgData name="Léa Cascaro" userId="6d3f76c815e2786d" providerId="LiveId" clId="{34D7CD6A-4818-1243-A0C8-55D3C4D0698A}" dt="2022-01-04T12:16:46.281" v="222" actId="478"/>
          <ac:spMkLst>
            <pc:docMk/>
            <pc:sldMk cId="1339921010" sldId="274"/>
            <ac:spMk id="2" creationId="{BF5BF376-0CED-684B-BE49-7EC98C2149D7}"/>
          </ac:spMkLst>
        </pc:spChg>
        <pc:spChg chg="del">
          <ac:chgData name="Léa Cascaro" userId="6d3f76c815e2786d" providerId="LiveId" clId="{34D7CD6A-4818-1243-A0C8-55D3C4D0698A}" dt="2022-01-04T12:16:48.325" v="223" actId="478"/>
          <ac:spMkLst>
            <pc:docMk/>
            <pc:sldMk cId="1339921010" sldId="274"/>
            <ac:spMk id="3" creationId="{28E785CA-1B26-714D-AE0B-1FB7ED78303D}"/>
          </ac:spMkLst>
        </pc:spChg>
        <pc:spChg chg="add mod">
          <ac:chgData name="Léa Cascaro" userId="6d3f76c815e2786d" providerId="LiveId" clId="{34D7CD6A-4818-1243-A0C8-55D3C4D0698A}" dt="2022-01-16T12:10:43.575" v="597" actId="1076"/>
          <ac:spMkLst>
            <pc:docMk/>
            <pc:sldMk cId="1339921010" sldId="274"/>
            <ac:spMk id="4" creationId="{1F7D4656-BA3D-2344-B553-E0782CB23E11}"/>
          </ac:spMkLst>
        </pc:spChg>
        <pc:spChg chg="add del mod">
          <ac:chgData name="Léa Cascaro" userId="6d3f76c815e2786d" providerId="LiveId" clId="{34D7CD6A-4818-1243-A0C8-55D3C4D0698A}" dt="2022-01-16T12:11:15.496" v="601" actId="478"/>
          <ac:spMkLst>
            <pc:docMk/>
            <pc:sldMk cId="1339921010" sldId="274"/>
            <ac:spMk id="5" creationId="{E769A6F7-91E7-B544-B364-E6C0EDA9A091}"/>
          </ac:spMkLst>
        </pc:spChg>
        <pc:spChg chg="add mod">
          <ac:chgData name="Léa Cascaro" userId="6d3f76c815e2786d" providerId="LiveId" clId="{34D7CD6A-4818-1243-A0C8-55D3C4D0698A}" dt="2022-01-16T12:14:50.277" v="640" actId="1076"/>
          <ac:spMkLst>
            <pc:docMk/>
            <pc:sldMk cId="1339921010" sldId="274"/>
            <ac:spMk id="17" creationId="{3DBF3303-A0E7-F642-933E-5714A77157B5}"/>
          </ac:spMkLst>
        </pc:spChg>
        <pc:spChg chg="add mod">
          <ac:chgData name="Léa Cascaro" userId="6d3f76c815e2786d" providerId="LiveId" clId="{34D7CD6A-4818-1243-A0C8-55D3C4D0698A}" dt="2022-01-16T12:14:54.974" v="641" actId="1076"/>
          <ac:spMkLst>
            <pc:docMk/>
            <pc:sldMk cId="1339921010" sldId="274"/>
            <ac:spMk id="19" creationId="{7D58B8C9-DDEB-CA4F-BA9D-906DA4AAD995}"/>
          </ac:spMkLst>
        </pc:spChg>
        <pc:spChg chg="add mod">
          <ac:chgData name="Léa Cascaro" userId="6d3f76c815e2786d" providerId="LiveId" clId="{34D7CD6A-4818-1243-A0C8-55D3C4D0698A}" dt="2022-01-16T12:14:58.951" v="642" actId="1076"/>
          <ac:spMkLst>
            <pc:docMk/>
            <pc:sldMk cId="1339921010" sldId="274"/>
            <ac:spMk id="20" creationId="{86872694-E0C9-DB4D-B393-BA025593B7D0}"/>
          </ac:spMkLst>
        </pc:spChg>
        <pc:spChg chg="add mod">
          <ac:chgData name="Léa Cascaro" userId="6d3f76c815e2786d" providerId="LiveId" clId="{34D7CD6A-4818-1243-A0C8-55D3C4D0698A}" dt="2022-01-16T12:15:01.817" v="643" actId="1076"/>
          <ac:spMkLst>
            <pc:docMk/>
            <pc:sldMk cId="1339921010" sldId="274"/>
            <ac:spMk id="21" creationId="{18444261-5D1D-4244-8539-F1B6B774FB3B}"/>
          </ac:spMkLst>
        </pc:spChg>
        <pc:spChg chg="add mod">
          <ac:chgData name="Léa Cascaro" userId="6d3f76c815e2786d" providerId="LiveId" clId="{34D7CD6A-4818-1243-A0C8-55D3C4D0698A}" dt="2022-01-16T12:15:05.228" v="644" actId="1076"/>
          <ac:spMkLst>
            <pc:docMk/>
            <pc:sldMk cId="1339921010" sldId="274"/>
            <ac:spMk id="22" creationId="{C17EE8EF-C5B1-2E40-AC6B-BE340D867FCE}"/>
          </ac:spMkLst>
        </pc:spChg>
        <pc:spChg chg="add mod">
          <ac:chgData name="Léa Cascaro" userId="6d3f76c815e2786d" providerId="LiveId" clId="{34D7CD6A-4818-1243-A0C8-55D3C4D0698A}" dt="2022-01-16T12:15:07.776" v="645" actId="1076"/>
          <ac:spMkLst>
            <pc:docMk/>
            <pc:sldMk cId="1339921010" sldId="274"/>
            <ac:spMk id="23" creationId="{6A35FB91-6993-014E-8814-2B13242223EE}"/>
          </ac:spMkLst>
        </pc:spChg>
        <pc:spChg chg="add mod">
          <ac:chgData name="Léa Cascaro" userId="6d3f76c815e2786d" providerId="LiveId" clId="{34D7CD6A-4818-1243-A0C8-55D3C4D0698A}" dt="2022-01-16T12:15:43.241" v="652" actId="1076"/>
          <ac:spMkLst>
            <pc:docMk/>
            <pc:sldMk cId="1339921010" sldId="274"/>
            <ac:spMk id="24" creationId="{48E8AC16-9F2E-A641-8778-8549049724E4}"/>
          </ac:spMkLst>
        </pc:spChg>
        <pc:spChg chg="add mod">
          <ac:chgData name="Léa Cascaro" userId="6d3f76c815e2786d" providerId="LiveId" clId="{34D7CD6A-4818-1243-A0C8-55D3C4D0698A}" dt="2022-01-16T12:16:21.305" v="663" actId="1076"/>
          <ac:spMkLst>
            <pc:docMk/>
            <pc:sldMk cId="1339921010" sldId="274"/>
            <ac:spMk id="25" creationId="{F736D2BA-9344-C84B-B459-677186DD644F}"/>
          </ac:spMkLst>
        </pc:spChg>
        <pc:spChg chg="add mod">
          <ac:chgData name="Léa Cascaro" userId="6d3f76c815e2786d" providerId="LiveId" clId="{34D7CD6A-4818-1243-A0C8-55D3C4D0698A}" dt="2022-01-16T12:16:17.880" v="662" actId="1076"/>
          <ac:spMkLst>
            <pc:docMk/>
            <pc:sldMk cId="1339921010" sldId="274"/>
            <ac:spMk id="26" creationId="{1BF0C9B3-B849-0F4A-970A-0D3B3CBF8ADA}"/>
          </ac:spMkLst>
        </pc:spChg>
        <pc:spChg chg="add mod">
          <ac:chgData name="Léa Cascaro" userId="6d3f76c815e2786d" providerId="LiveId" clId="{34D7CD6A-4818-1243-A0C8-55D3C4D0698A}" dt="2022-01-16T12:16:14.692" v="661" actId="1076"/>
          <ac:spMkLst>
            <pc:docMk/>
            <pc:sldMk cId="1339921010" sldId="274"/>
            <ac:spMk id="27" creationId="{2273EF30-D46F-9B46-8E5E-A2CB1312883E}"/>
          </ac:spMkLst>
        </pc:spChg>
        <pc:spChg chg="add mod">
          <ac:chgData name="Léa Cascaro" userId="6d3f76c815e2786d" providerId="LiveId" clId="{34D7CD6A-4818-1243-A0C8-55D3C4D0698A}" dt="2022-01-16T12:16:12.168" v="660" actId="1076"/>
          <ac:spMkLst>
            <pc:docMk/>
            <pc:sldMk cId="1339921010" sldId="274"/>
            <ac:spMk id="28" creationId="{B7698DA8-B4FE-654F-9753-67859958BEBD}"/>
          </ac:spMkLst>
        </pc:spChg>
        <pc:spChg chg="add mod">
          <ac:chgData name="Léa Cascaro" userId="6d3f76c815e2786d" providerId="LiveId" clId="{34D7CD6A-4818-1243-A0C8-55D3C4D0698A}" dt="2022-01-16T12:16:09.268" v="659" actId="1076"/>
          <ac:spMkLst>
            <pc:docMk/>
            <pc:sldMk cId="1339921010" sldId="274"/>
            <ac:spMk id="29" creationId="{AFC7061C-F053-D148-B6D4-D08E3B13193E}"/>
          </ac:spMkLst>
        </pc:spChg>
        <pc:spChg chg="add mod">
          <ac:chgData name="Léa Cascaro" userId="6d3f76c815e2786d" providerId="LiveId" clId="{34D7CD6A-4818-1243-A0C8-55D3C4D0698A}" dt="2022-01-16T12:16:06.152" v="658" actId="1076"/>
          <ac:spMkLst>
            <pc:docMk/>
            <pc:sldMk cId="1339921010" sldId="274"/>
            <ac:spMk id="30" creationId="{C06F0443-5D22-CF46-9D59-2E12B15580AB}"/>
          </ac:spMkLst>
        </pc:spChg>
        <pc:spChg chg="add mod">
          <ac:chgData name="Léa Cascaro" userId="6d3f76c815e2786d" providerId="LiveId" clId="{34D7CD6A-4818-1243-A0C8-55D3C4D0698A}" dt="2022-01-16T12:16:03.878" v="657" actId="1076"/>
          <ac:spMkLst>
            <pc:docMk/>
            <pc:sldMk cId="1339921010" sldId="274"/>
            <ac:spMk id="31" creationId="{B4B1F619-5CA9-0046-8509-E4E8372F3E51}"/>
          </ac:spMkLst>
        </pc:spChg>
        <pc:spChg chg="add mod">
          <ac:chgData name="Léa Cascaro" userId="6d3f76c815e2786d" providerId="LiveId" clId="{34D7CD6A-4818-1243-A0C8-55D3C4D0698A}" dt="2022-01-16T12:15:59.254" v="655" actId="1076"/>
          <ac:spMkLst>
            <pc:docMk/>
            <pc:sldMk cId="1339921010" sldId="274"/>
            <ac:spMk id="32" creationId="{B5AF5D55-A10A-6B48-B1A7-DBBFB7B49D07}"/>
          </ac:spMkLst>
        </pc:spChg>
        <pc:spChg chg="add mod">
          <ac:chgData name="Léa Cascaro" userId="6d3f76c815e2786d" providerId="LiveId" clId="{34D7CD6A-4818-1243-A0C8-55D3C4D0698A}" dt="2022-01-16T12:16:01.434" v="656" actId="1076"/>
          <ac:spMkLst>
            <pc:docMk/>
            <pc:sldMk cId="1339921010" sldId="274"/>
            <ac:spMk id="33" creationId="{87A875FC-423E-DB49-B081-6AE573AC89AD}"/>
          </ac:spMkLst>
        </pc:spChg>
        <pc:spChg chg="add mod">
          <ac:chgData name="Léa Cascaro" userId="6d3f76c815e2786d" providerId="LiveId" clId="{34D7CD6A-4818-1243-A0C8-55D3C4D0698A}" dt="2022-01-16T12:15:40.065" v="651" actId="1076"/>
          <ac:spMkLst>
            <pc:docMk/>
            <pc:sldMk cId="1339921010" sldId="274"/>
            <ac:spMk id="34" creationId="{9BB2253A-79E5-4D49-B80A-15608D8B9A43}"/>
          </ac:spMkLst>
        </pc:spChg>
        <pc:spChg chg="add mod">
          <ac:chgData name="Léa Cascaro" userId="6d3f76c815e2786d" providerId="LiveId" clId="{34D7CD6A-4818-1243-A0C8-55D3C4D0698A}" dt="2022-01-16T12:15:38.222" v="650" actId="1076"/>
          <ac:spMkLst>
            <pc:docMk/>
            <pc:sldMk cId="1339921010" sldId="274"/>
            <ac:spMk id="35" creationId="{164564C9-A0E2-3A4C-8302-868F2A6A3A45}"/>
          </ac:spMkLst>
        </pc:spChg>
        <pc:spChg chg="add mod">
          <ac:chgData name="Léa Cascaro" userId="6d3f76c815e2786d" providerId="LiveId" clId="{34D7CD6A-4818-1243-A0C8-55D3C4D0698A}" dt="2022-01-16T12:15:55.927" v="654" actId="14100"/>
          <ac:spMkLst>
            <pc:docMk/>
            <pc:sldMk cId="1339921010" sldId="274"/>
            <ac:spMk id="36" creationId="{6571D0BD-2B39-514E-89C7-96EE8989FE02}"/>
          </ac:spMkLst>
        </pc:spChg>
        <pc:spChg chg="add mod">
          <ac:chgData name="Léa Cascaro" userId="6d3f76c815e2786d" providerId="LiveId" clId="{34D7CD6A-4818-1243-A0C8-55D3C4D0698A}" dt="2022-01-16T12:17:27.516" v="829" actId="207"/>
          <ac:spMkLst>
            <pc:docMk/>
            <pc:sldMk cId="1339921010" sldId="274"/>
            <ac:spMk id="38" creationId="{FCCEF738-A341-874E-85B4-EE08A7BC5724}"/>
          </ac:spMkLst>
        </pc:spChg>
        <pc:spChg chg="add mod">
          <ac:chgData name="Léa Cascaro" userId="6d3f76c815e2786d" providerId="LiveId" clId="{34D7CD6A-4818-1243-A0C8-55D3C4D0698A}" dt="2022-01-16T12:17:53.727" v="840" actId="1076"/>
          <ac:spMkLst>
            <pc:docMk/>
            <pc:sldMk cId="1339921010" sldId="274"/>
            <ac:spMk id="39" creationId="{4C86E85B-E7C9-2647-97AD-9EDDFF25F783}"/>
          </ac:spMkLst>
        </pc:spChg>
        <pc:spChg chg="add mod">
          <ac:chgData name="Léa Cascaro" userId="6d3f76c815e2786d" providerId="LiveId" clId="{34D7CD6A-4818-1243-A0C8-55D3C4D0698A}" dt="2022-01-16T12:18:26.743" v="853" actId="1076"/>
          <ac:spMkLst>
            <pc:docMk/>
            <pc:sldMk cId="1339921010" sldId="274"/>
            <ac:spMk id="42" creationId="{5C459C41-5D8C-0C4F-A4D6-035481CD8FE5}"/>
          </ac:spMkLst>
        </pc:spChg>
        <pc:spChg chg="add mod">
          <ac:chgData name="Léa Cascaro" userId="6d3f76c815e2786d" providerId="LiveId" clId="{34D7CD6A-4818-1243-A0C8-55D3C4D0698A}" dt="2022-01-25T20:28:57.525" v="1765" actId="1076"/>
          <ac:spMkLst>
            <pc:docMk/>
            <pc:sldMk cId="1339921010" sldId="274"/>
            <ac:spMk id="45" creationId="{8B6B51C5-4AC2-EF41-89A2-EF887F8CDCF4}"/>
          </ac:spMkLst>
        </pc:spChg>
        <pc:picChg chg="add mod">
          <ac:chgData name="Léa Cascaro" userId="6d3f76c815e2786d" providerId="LiveId" clId="{34D7CD6A-4818-1243-A0C8-55D3C4D0698A}" dt="2022-01-16T12:15:33.230" v="648" actId="1076"/>
          <ac:picMkLst>
            <pc:docMk/>
            <pc:sldMk cId="1339921010" sldId="274"/>
            <ac:picMk id="7170" creationId="{CF22F0A7-FA95-9B44-959E-4681C90DD763}"/>
          </ac:picMkLst>
        </pc:picChg>
        <pc:cxnChg chg="add del mod">
          <ac:chgData name="Léa Cascaro" userId="6d3f76c815e2786d" providerId="LiveId" clId="{34D7CD6A-4818-1243-A0C8-55D3C4D0698A}" dt="2022-01-16T12:13:59.997" v="616" actId="478"/>
          <ac:cxnSpMkLst>
            <pc:docMk/>
            <pc:sldMk cId="1339921010" sldId="274"/>
            <ac:cxnSpMk id="7" creationId="{21C17034-B604-9B44-9D93-35F6BF7F6C20}"/>
          </ac:cxnSpMkLst>
        </pc:cxnChg>
        <pc:cxnChg chg="add del mod">
          <ac:chgData name="Léa Cascaro" userId="6d3f76c815e2786d" providerId="LiveId" clId="{34D7CD6A-4818-1243-A0C8-55D3C4D0698A}" dt="2022-01-16T12:13:59.997" v="616" actId="478"/>
          <ac:cxnSpMkLst>
            <pc:docMk/>
            <pc:sldMk cId="1339921010" sldId="274"/>
            <ac:cxnSpMk id="8" creationId="{C0F683ED-5282-984A-85E6-00E9F7FB5550}"/>
          </ac:cxnSpMkLst>
        </pc:cxnChg>
        <pc:cxnChg chg="add del mod">
          <ac:chgData name="Léa Cascaro" userId="6d3f76c815e2786d" providerId="LiveId" clId="{34D7CD6A-4818-1243-A0C8-55D3C4D0698A}" dt="2022-01-16T12:13:59.997" v="616" actId="478"/>
          <ac:cxnSpMkLst>
            <pc:docMk/>
            <pc:sldMk cId="1339921010" sldId="274"/>
            <ac:cxnSpMk id="9" creationId="{326392DC-2F24-C047-B975-651BF9CB2C38}"/>
          </ac:cxnSpMkLst>
        </pc:cxnChg>
        <pc:cxnChg chg="add del">
          <ac:chgData name="Léa Cascaro" userId="6d3f76c815e2786d" providerId="LiveId" clId="{34D7CD6A-4818-1243-A0C8-55D3C4D0698A}" dt="2022-01-16T12:16:44.428" v="665" actId="478"/>
          <ac:cxnSpMkLst>
            <pc:docMk/>
            <pc:sldMk cId="1339921010" sldId="274"/>
            <ac:cxnSpMk id="37" creationId="{AB5C519F-B65C-114E-AEBB-CF193A99B243}"/>
          </ac:cxnSpMkLst>
        </pc:cxnChg>
        <pc:cxnChg chg="add mod">
          <ac:chgData name="Léa Cascaro" userId="6d3f76c815e2786d" providerId="LiveId" clId="{34D7CD6A-4818-1243-A0C8-55D3C4D0698A}" dt="2022-01-16T12:18:09.501" v="848" actId="692"/>
          <ac:cxnSpMkLst>
            <pc:docMk/>
            <pc:sldMk cId="1339921010" sldId="274"/>
            <ac:cxnSpMk id="41" creationId="{5AF499A6-6A79-3E4B-8E08-A53DA6AF391C}"/>
          </ac:cxnSpMkLst>
        </pc:cxnChg>
        <pc:cxnChg chg="add mod">
          <ac:chgData name="Léa Cascaro" userId="6d3f76c815e2786d" providerId="LiveId" clId="{34D7CD6A-4818-1243-A0C8-55D3C4D0698A}" dt="2022-01-16T12:18:40.290" v="861" actId="692"/>
          <ac:cxnSpMkLst>
            <pc:docMk/>
            <pc:sldMk cId="1339921010" sldId="274"/>
            <ac:cxnSpMk id="44" creationId="{7ABDA536-5EBC-9440-AA59-B269E31373D1}"/>
          </ac:cxnSpMkLst>
        </pc:cxnChg>
        <pc:cxnChg chg="add mod">
          <ac:chgData name="Léa Cascaro" userId="6d3f76c815e2786d" providerId="LiveId" clId="{34D7CD6A-4818-1243-A0C8-55D3C4D0698A}" dt="2022-01-25T20:29:19.672" v="1768" actId="692"/>
          <ac:cxnSpMkLst>
            <pc:docMk/>
            <pc:sldMk cId="1339921010" sldId="274"/>
            <ac:cxnSpMk id="47" creationId="{3F6B595D-5CDF-BC47-BDCA-AA384B5D34F8}"/>
          </ac:cxnSpMkLst>
        </pc:cxnChg>
      </pc:sldChg>
      <pc:sldChg chg="delSp new mod">
        <pc:chgData name="Léa Cascaro" userId="6d3f76c815e2786d" providerId="LiveId" clId="{34D7CD6A-4818-1243-A0C8-55D3C4D0698A}" dt="2022-01-16T11:43:44.074" v="596" actId="478"/>
        <pc:sldMkLst>
          <pc:docMk/>
          <pc:sldMk cId="1861212367" sldId="275"/>
        </pc:sldMkLst>
        <pc:spChg chg="del">
          <ac:chgData name="Léa Cascaro" userId="6d3f76c815e2786d" providerId="LiveId" clId="{34D7CD6A-4818-1243-A0C8-55D3C4D0698A}" dt="2022-01-16T11:43:42.345" v="595" actId="478"/>
          <ac:spMkLst>
            <pc:docMk/>
            <pc:sldMk cId="1861212367" sldId="275"/>
            <ac:spMk id="2" creationId="{D46CA034-818D-5242-871E-55C286C4017B}"/>
          </ac:spMkLst>
        </pc:spChg>
        <pc:spChg chg="del">
          <ac:chgData name="Léa Cascaro" userId="6d3f76c815e2786d" providerId="LiveId" clId="{34D7CD6A-4818-1243-A0C8-55D3C4D0698A}" dt="2022-01-16T11:43:44.074" v="596" actId="478"/>
          <ac:spMkLst>
            <pc:docMk/>
            <pc:sldMk cId="1861212367" sldId="275"/>
            <ac:spMk id="3" creationId="{9154E53D-EBDD-6D4D-BC90-711737AE7822}"/>
          </ac:spMkLst>
        </pc:spChg>
      </pc:sldChg>
      <pc:sldChg chg="new del">
        <pc:chgData name="Léa Cascaro" userId="6d3f76c815e2786d" providerId="LiveId" clId="{34D7CD6A-4818-1243-A0C8-55D3C4D0698A}" dt="2022-01-16T11:41:16.737" v="592" actId="2696"/>
        <pc:sldMkLst>
          <pc:docMk/>
          <pc:sldMk cId="3191295015" sldId="275"/>
        </pc:sldMkLst>
      </pc:sldChg>
      <pc:sldChg chg="addSp delSp modSp new mod">
        <pc:chgData name="Léa Cascaro" userId="6d3f76c815e2786d" providerId="LiveId" clId="{34D7CD6A-4818-1243-A0C8-55D3C4D0698A}" dt="2022-01-22T15:26:58.725" v="868" actId="27614"/>
        <pc:sldMkLst>
          <pc:docMk/>
          <pc:sldMk cId="2836553842" sldId="276"/>
        </pc:sldMkLst>
        <pc:spChg chg="del">
          <ac:chgData name="Léa Cascaro" userId="6d3f76c815e2786d" providerId="LiveId" clId="{34D7CD6A-4818-1243-A0C8-55D3C4D0698A}" dt="2022-01-22T15:25:31.414" v="865" actId="478"/>
          <ac:spMkLst>
            <pc:docMk/>
            <pc:sldMk cId="2836553842" sldId="276"/>
            <ac:spMk id="2" creationId="{4ACC937B-77D1-FF4D-892E-E0C67AAF0950}"/>
          </ac:spMkLst>
        </pc:spChg>
        <pc:spChg chg="del">
          <ac:chgData name="Léa Cascaro" userId="6d3f76c815e2786d" providerId="LiveId" clId="{34D7CD6A-4818-1243-A0C8-55D3C4D0698A}" dt="2022-01-22T15:25:33.126" v="866" actId="478"/>
          <ac:spMkLst>
            <pc:docMk/>
            <pc:sldMk cId="2836553842" sldId="276"/>
            <ac:spMk id="3" creationId="{234EF139-2331-4549-B93E-ABAFDF602321}"/>
          </ac:spMkLst>
        </pc:spChg>
        <pc:picChg chg="add mod">
          <ac:chgData name="Léa Cascaro" userId="6d3f76c815e2786d" providerId="LiveId" clId="{34D7CD6A-4818-1243-A0C8-55D3C4D0698A}" dt="2022-01-22T15:26:58.725" v="868" actId="27614"/>
          <ac:picMkLst>
            <pc:docMk/>
            <pc:sldMk cId="2836553842" sldId="276"/>
            <ac:picMk id="5" creationId="{1007E6CF-34A5-5B42-8352-00625D5C97FE}"/>
          </ac:picMkLst>
        </pc:picChg>
      </pc:sldChg>
      <pc:sldChg chg="new del">
        <pc:chgData name="Léa Cascaro" userId="6d3f76c815e2786d" providerId="LiveId" clId="{34D7CD6A-4818-1243-A0C8-55D3C4D0698A}" dt="2022-01-22T17:24:26.282" v="1207" actId="2696"/>
        <pc:sldMkLst>
          <pc:docMk/>
          <pc:sldMk cId="2746406169" sldId="277"/>
        </pc:sldMkLst>
      </pc:sldChg>
      <pc:sldChg chg="delSp modSp new del mod">
        <pc:chgData name="Léa Cascaro" userId="6d3f76c815e2786d" providerId="LiveId" clId="{34D7CD6A-4818-1243-A0C8-55D3C4D0698A}" dt="2022-01-22T17:37:56.684" v="1210" actId="2696"/>
        <pc:sldMkLst>
          <pc:docMk/>
          <pc:sldMk cId="2316536511" sldId="278"/>
        </pc:sldMkLst>
        <pc:spChg chg="del">
          <ac:chgData name="Léa Cascaro" userId="6d3f76c815e2786d" providerId="LiveId" clId="{34D7CD6A-4818-1243-A0C8-55D3C4D0698A}" dt="2022-01-22T16:27:50.452" v="871" actId="478"/>
          <ac:spMkLst>
            <pc:docMk/>
            <pc:sldMk cId="2316536511" sldId="278"/>
            <ac:spMk id="2" creationId="{9A0CDCC5-2B44-0548-AF0B-BC77D4258426}"/>
          </ac:spMkLst>
        </pc:spChg>
        <pc:spChg chg="mod">
          <ac:chgData name="Léa Cascaro" userId="6d3f76c815e2786d" providerId="LiveId" clId="{34D7CD6A-4818-1243-A0C8-55D3C4D0698A}" dt="2022-01-22T16:27:56.370" v="873" actId="1076"/>
          <ac:spMkLst>
            <pc:docMk/>
            <pc:sldMk cId="2316536511" sldId="278"/>
            <ac:spMk id="3" creationId="{64E8C526-98EC-CE4B-916A-17278946EF22}"/>
          </ac:spMkLst>
        </pc:spChg>
      </pc:sldChg>
      <pc:sldChg chg="addSp delSp modSp new mod">
        <pc:chgData name="Léa Cascaro" userId="6d3f76c815e2786d" providerId="LiveId" clId="{34D7CD6A-4818-1243-A0C8-55D3C4D0698A}" dt="2022-01-22T17:09:03.582" v="899" actId="122"/>
        <pc:sldMkLst>
          <pc:docMk/>
          <pc:sldMk cId="3231251686" sldId="279"/>
        </pc:sldMkLst>
        <pc:spChg chg="del">
          <ac:chgData name="Léa Cascaro" userId="6d3f76c815e2786d" providerId="LiveId" clId="{34D7CD6A-4818-1243-A0C8-55D3C4D0698A}" dt="2022-01-22T16:46:43.898" v="876" actId="478"/>
          <ac:spMkLst>
            <pc:docMk/>
            <pc:sldMk cId="3231251686" sldId="279"/>
            <ac:spMk id="2" creationId="{6DAB50A9-8E0B-D648-A70B-F9DBE0D84764}"/>
          </ac:spMkLst>
        </pc:spChg>
        <pc:spChg chg="del">
          <ac:chgData name="Léa Cascaro" userId="6d3f76c815e2786d" providerId="LiveId" clId="{34D7CD6A-4818-1243-A0C8-55D3C4D0698A}" dt="2022-01-22T16:46:41.606" v="875" actId="478"/>
          <ac:spMkLst>
            <pc:docMk/>
            <pc:sldMk cId="3231251686" sldId="279"/>
            <ac:spMk id="3" creationId="{3AD6AD10-18B4-6B4A-868D-0B0F264B5E6B}"/>
          </ac:spMkLst>
        </pc:spChg>
        <pc:spChg chg="add mod">
          <ac:chgData name="Léa Cascaro" userId="6d3f76c815e2786d" providerId="LiveId" clId="{34D7CD6A-4818-1243-A0C8-55D3C4D0698A}" dt="2022-01-22T17:09:03.582" v="899" actId="122"/>
          <ac:spMkLst>
            <pc:docMk/>
            <pc:sldMk cId="3231251686" sldId="279"/>
            <ac:spMk id="6" creationId="{69002BFD-A689-6149-ABFE-FDEAE193DB79}"/>
          </ac:spMkLst>
        </pc:spChg>
        <pc:picChg chg="add mod">
          <ac:chgData name="Léa Cascaro" userId="6d3f76c815e2786d" providerId="LiveId" clId="{34D7CD6A-4818-1243-A0C8-55D3C4D0698A}" dt="2022-01-22T16:46:53.512" v="877"/>
          <ac:picMkLst>
            <pc:docMk/>
            <pc:sldMk cId="3231251686" sldId="279"/>
            <ac:picMk id="5" creationId="{B7A42AAC-969E-5948-8491-2EA2A48072A9}"/>
          </ac:picMkLst>
        </pc:picChg>
      </pc:sldChg>
      <pc:sldChg chg="addSp delSp modSp new mod">
        <pc:chgData name="Léa Cascaro" userId="6d3f76c815e2786d" providerId="LiveId" clId="{34D7CD6A-4818-1243-A0C8-55D3C4D0698A}" dt="2022-01-22T17:09:20.089" v="901" actId="1076"/>
        <pc:sldMkLst>
          <pc:docMk/>
          <pc:sldMk cId="1638524891" sldId="280"/>
        </pc:sldMkLst>
        <pc:spChg chg="del mod">
          <ac:chgData name="Léa Cascaro" userId="6d3f76c815e2786d" providerId="LiveId" clId="{34D7CD6A-4818-1243-A0C8-55D3C4D0698A}" dt="2022-01-22T16:55:10.239" v="880"/>
          <ac:spMkLst>
            <pc:docMk/>
            <pc:sldMk cId="1638524891" sldId="280"/>
            <ac:spMk id="3" creationId="{78B05101-B7B1-9C4E-9E46-D68993DC5E92}"/>
          </ac:spMkLst>
        </pc:spChg>
        <pc:spChg chg="add mod">
          <ac:chgData name="Léa Cascaro" userId="6d3f76c815e2786d" providerId="LiveId" clId="{34D7CD6A-4818-1243-A0C8-55D3C4D0698A}" dt="2022-01-22T17:09:20.089" v="901" actId="1076"/>
          <ac:spMkLst>
            <pc:docMk/>
            <pc:sldMk cId="1638524891" sldId="280"/>
            <ac:spMk id="6" creationId="{C5A3E2F3-57E5-8641-84AB-5643F9897089}"/>
          </ac:spMkLst>
        </pc:spChg>
        <pc:picChg chg="add mod">
          <ac:chgData name="Léa Cascaro" userId="6d3f76c815e2786d" providerId="LiveId" clId="{34D7CD6A-4818-1243-A0C8-55D3C4D0698A}" dt="2022-01-22T16:55:26.162" v="886" actId="1076"/>
          <ac:picMkLst>
            <pc:docMk/>
            <pc:sldMk cId="1638524891" sldId="280"/>
            <ac:picMk id="5" creationId="{0E4D3698-EAAE-B745-933A-BBB069826972}"/>
          </ac:picMkLst>
        </pc:picChg>
      </pc:sldChg>
      <pc:sldChg chg="addSp delSp modSp new mod">
        <pc:chgData name="Léa Cascaro" userId="6d3f76c815e2786d" providerId="LiveId" clId="{34D7CD6A-4818-1243-A0C8-55D3C4D0698A}" dt="2022-01-22T17:09:27.611" v="903" actId="1076"/>
        <pc:sldMkLst>
          <pc:docMk/>
          <pc:sldMk cId="703395265" sldId="281"/>
        </pc:sldMkLst>
        <pc:spChg chg="del">
          <ac:chgData name="Léa Cascaro" userId="6d3f76c815e2786d" providerId="LiveId" clId="{34D7CD6A-4818-1243-A0C8-55D3C4D0698A}" dt="2022-01-22T16:57:14.018" v="888"/>
          <ac:spMkLst>
            <pc:docMk/>
            <pc:sldMk cId="703395265" sldId="281"/>
            <ac:spMk id="3" creationId="{25E2B80C-A70D-A146-B0A8-0383E951F1F0}"/>
          </ac:spMkLst>
        </pc:spChg>
        <pc:spChg chg="add mod">
          <ac:chgData name="Léa Cascaro" userId="6d3f76c815e2786d" providerId="LiveId" clId="{34D7CD6A-4818-1243-A0C8-55D3C4D0698A}" dt="2022-01-22T17:09:27.611" v="903" actId="1076"/>
          <ac:spMkLst>
            <pc:docMk/>
            <pc:sldMk cId="703395265" sldId="281"/>
            <ac:spMk id="6" creationId="{7FFC66F6-52C1-7542-8EA3-3B3C043AED05}"/>
          </ac:spMkLst>
        </pc:spChg>
        <pc:picChg chg="add mod">
          <ac:chgData name="Léa Cascaro" userId="6d3f76c815e2786d" providerId="LiveId" clId="{34D7CD6A-4818-1243-A0C8-55D3C4D0698A}" dt="2022-01-22T16:57:23.390" v="891" actId="1076"/>
          <ac:picMkLst>
            <pc:docMk/>
            <pc:sldMk cId="703395265" sldId="281"/>
            <ac:picMk id="5" creationId="{DB07FE1C-33C8-FE46-897B-DFE89B2F0CC1}"/>
          </ac:picMkLst>
        </pc:picChg>
      </pc:sldChg>
      <pc:sldChg chg="addSp delSp modSp new mod">
        <pc:chgData name="Léa Cascaro" userId="6d3f76c815e2786d" providerId="LiveId" clId="{34D7CD6A-4818-1243-A0C8-55D3C4D0698A}" dt="2022-01-22T17:24:03.275" v="1205" actId="255"/>
        <pc:sldMkLst>
          <pc:docMk/>
          <pc:sldMk cId="1867541624" sldId="282"/>
        </pc:sldMkLst>
        <pc:spChg chg="mod">
          <ac:chgData name="Léa Cascaro" userId="6d3f76c815e2786d" providerId="LiveId" clId="{34D7CD6A-4818-1243-A0C8-55D3C4D0698A}" dt="2022-01-22T17:20:01.324" v="959" actId="122"/>
          <ac:spMkLst>
            <pc:docMk/>
            <pc:sldMk cId="1867541624" sldId="282"/>
            <ac:spMk id="2" creationId="{5CE0171B-07B2-C245-A1C2-69CB9EE54A8C}"/>
          </ac:spMkLst>
        </pc:spChg>
        <pc:spChg chg="del">
          <ac:chgData name="Léa Cascaro" userId="6d3f76c815e2786d" providerId="LiveId" clId="{34D7CD6A-4818-1243-A0C8-55D3C4D0698A}" dt="2022-01-22T17:20:17.913" v="960" actId="3680"/>
          <ac:spMkLst>
            <pc:docMk/>
            <pc:sldMk cId="1867541624" sldId="282"/>
            <ac:spMk id="3" creationId="{53B7E60A-8B58-234A-8CCF-A820BBF9F603}"/>
          </ac:spMkLst>
        </pc:spChg>
        <pc:graphicFrameChg chg="add mod ord modGraphic">
          <ac:chgData name="Léa Cascaro" userId="6d3f76c815e2786d" providerId="LiveId" clId="{34D7CD6A-4818-1243-A0C8-55D3C4D0698A}" dt="2022-01-22T17:24:03.275" v="1205" actId="255"/>
          <ac:graphicFrameMkLst>
            <pc:docMk/>
            <pc:sldMk cId="1867541624" sldId="282"/>
            <ac:graphicFrameMk id="4" creationId="{0324470B-3285-D042-8C0B-365B1CE52C4B}"/>
          </ac:graphicFrameMkLst>
        </pc:graphicFrameChg>
      </pc:sldChg>
      <pc:sldChg chg="new">
        <pc:chgData name="Léa Cascaro" userId="6d3f76c815e2786d" providerId="LiveId" clId="{34D7CD6A-4818-1243-A0C8-55D3C4D0698A}" dt="2022-01-22T17:24:17.803" v="1206" actId="680"/>
        <pc:sldMkLst>
          <pc:docMk/>
          <pc:sldMk cId="3158511543" sldId="283"/>
        </pc:sldMkLst>
      </pc:sldChg>
      <pc:sldChg chg="new">
        <pc:chgData name="Léa Cascaro" userId="6d3f76c815e2786d" providerId="LiveId" clId="{34D7CD6A-4818-1243-A0C8-55D3C4D0698A}" dt="2022-01-22T17:31:19.668" v="1208" actId="680"/>
        <pc:sldMkLst>
          <pc:docMk/>
          <pc:sldMk cId="985515564" sldId="284"/>
        </pc:sldMkLst>
      </pc:sldChg>
      <pc:sldChg chg="modSp new mod">
        <pc:chgData name="Léa Cascaro" userId="6d3f76c815e2786d" providerId="LiveId" clId="{34D7CD6A-4818-1243-A0C8-55D3C4D0698A}" dt="2022-01-25T20:37:24.798" v="1780" actId="20577"/>
        <pc:sldMkLst>
          <pc:docMk/>
          <pc:sldMk cId="2759558225" sldId="285"/>
        </pc:sldMkLst>
        <pc:spChg chg="mod">
          <ac:chgData name="Léa Cascaro" userId="6d3f76c815e2786d" providerId="LiveId" clId="{34D7CD6A-4818-1243-A0C8-55D3C4D0698A}" dt="2022-01-25T20:12:42.687" v="1235" actId="115"/>
          <ac:spMkLst>
            <pc:docMk/>
            <pc:sldMk cId="2759558225" sldId="285"/>
            <ac:spMk id="2" creationId="{938FA8AF-427C-4747-9DA5-78937BAF46BC}"/>
          </ac:spMkLst>
        </pc:spChg>
        <pc:spChg chg="mod">
          <ac:chgData name="Léa Cascaro" userId="6d3f76c815e2786d" providerId="LiveId" clId="{34D7CD6A-4818-1243-A0C8-55D3C4D0698A}" dt="2022-01-25T20:37:24.798" v="1780" actId="20577"/>
          <ac:spMkLst>
            <pc:docMk/>
            <pc:sldMk cId="2759558225" sldId="285"/>
            <ac:spMk id="3" creationId="{03A73EC1-A6DD-E547-A220-2E29F41DE6DB}"/>
          </ac:spMkLst>
        </pc:spChg>
      </pc:sldChg>
      <pc:sldChg chg="addSp delSp modSp new mod">
        <pc:chgData name="Léa Cascaro" userId="6d3f76c815e2786d" providerId="LiveId" clId="{34D7CD6A-4818-1243-A0C8-55D3C4D0698A}" dt="2022-01-25T20:23:55.232" v="1758" actId="20577"/>
        <pc:sldMkLst>
          <pc:docMk/>
          <pc:sldMk cId="1193269224" sldId="286"/>
        </pc:sldMkLst>
        <pc:spChg chg="mod">
          <ac:chgData name="Léa Cascaro" userId="6d3f76c815e2786d" providerId="LiveId" clId="{34D7CD6A-4818-1243-A0C8-55D3C4D0698A}" dt="2022-01-25T20:23:55.232" v="1758" actId="20577"/>
          <ac:spMkLst>
            <pc:docMk/>
            <pc:sldMk cId="1193269224" sldId="286"/>
            <ac:spMk id="2" creationId="{36A64AAB-471F-3248-B7E9-C9A475453F75}"/>
          </ac:spMkLst>
        </pc:spChg>
        <pc:spChg chg="del">
          <ac:chgData name="Léa Cascaro" userId="6d3f76c815e2786d" providerId="LiveId" clId="{34D7CD6A-4818-1243-A0C8-55D3C4D0698A}" dt="2022-01-25T20:21:52.607" v="1701"/>
          <ac:spMkLst>
            <pc:docMk/>
            <pc:sldMk cId="1193269224" sldId="286"/>
            <ac:spMk id="3" creationId="{24B4CA1B-F6E8-6B41-B202-CC8ACE64F59A}"/>
          </ac:spMkLst>
        </pc:spChg>
        <pc:picChg chg="add mod">
          <ac:chgData name="Léa Cascaro" userId="6d3f76c815e2786d" providerId="LiveId" clId="{34D7CD6A-4818-1243-A0C8-55D3C4D0698A}" dt="2022-01-25T20:21:52.607" v="1701"/>
          <ac:picMkLst>
            <pc:docMk/>
            <pc:sldMk cId="1193269224" sldId="286"/>
            <ac:picMk id="5" creationId="{769EC9C1-ADB4-874A-89FC-3C1538FE422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5732E4-4E53-7440-A489-76EC8D39FC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CF91E8-F92E-884E-ABB7-01246FE15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6FF370-D148-5249-B055-B00501610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1A79AC-E126-F747-9CEC-3D590E706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392606-6867-D544-9166-8C410852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01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6DA5A-60AB-FB4F-ACE9-5C968D4AA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5E3A48-B1CD-C847-9795-31113D195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8CAD6F-01A7-134C-A368-645EAF8F7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B3D14B-2675-7A4D-9D80-4F713E4C8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EC342D-D683-1448-921A-3AE7607A9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11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A657804-19B3-7E4F-9B36-A4FB6370C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C5C872-292A-3B46-B667-46AEC3A7B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4418AE-6388-CE47-B74B-BAB435AA3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8E6A51-FA4C-9F48-8DF3-F55CE96A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1AEAFD-B0AE-6C42-8CAE-3EEA05018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27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C125A5-751B-7B49-BC30-FCD96D2D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990EBF-2633-9440-94B3-9B894B9F2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9700D5-ACA3-C44E-A357-A8681D855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94104F-3D5C-E24D-AF35-795B0936A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F307FC-8DC5-1740-A373-FB4491AE6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71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3B1750-512F-DF47-AC36-114AE5691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9495BA-B4F2-7648-841A-00B8D3E1E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951189-9797-D342-908A-4AA7F76A0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77404F-7CDF-AA44-B7BC-41921760B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6EAC80-01B6-CB40-84DB-3640850B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48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DBC3D6-29BD-A443-AC08-C5D793B99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C0F9DB-2444-5240-B93C-353463632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5626E8-0DAB-B247-AB99-6274159C6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D6A179-A060-C149-BCC7-2B9E685E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7ABAC08-C55F-1E46-B503-6C3BD4D8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A7BD64-68C6-F245-9C7D-E32CCD85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86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AED2C7-65B0-BC49-AD58-A989416DE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22E705-B54F-3B4A-AE50-FEB3DAC9F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E5D09C-DD43-764E-830E-08E1F7A8D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90D4959-5247-384E-94E0-259887E922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A6C577C-6CEB-EF4D-887D-9B8D1FB4A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011F748-1307-A248-B078-EC6B68BE3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DE1FB39-9DB1-6248-838D-FF4FF2DC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ED29240-DBF9-1744-90CF-DB7A2B7B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42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810148-DC12-834C-B765-8AB6E726B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2ABB6AE-CE1C-9949-B962-25E373ED8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FE6618A-0C27-A94E-9DE1-533FA8737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F739DE7-9371-4948-9519-62B7400CD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30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318625C-7F2D-EE4F-B70D-73B385E7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96767ED-B0AD-744B-9D5C-ECCD94BE7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FD0032-1DF4-0B49-A488-3D4E8E766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3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6C3153-043F-3947-A344-3DA90746C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DC43F2-D6C3-4248-8290-8BB6F157C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E75CFB-7F7D-F441-B887-2B88854B2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F5150D-E2B6-3940-89FD-B5F2A69A6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D15657-715A-ED4A-971D-4553C0F75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356884-1131-154E-9F2A-466311490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8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C3F3C6-71CF-1E41-AD43-1E8DC7904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B6583A7-B333-C74A-B50D-8F275449B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02FE8D-2321-314D-9F81-5C9192D42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FCD5A4-93F1-444F-A76D-912C39679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DC2810-70BA-9449-A3C7-8B4C307DA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BF202D-CF60-F44F-8E07-BD08D43A0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137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177094B-8E2F-C247-95D2-60D84D610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0094BC-E1D5-524C-A114-525B3D927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AC3503-8D5E-0D4C-8F16-9520491B2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11495-64AC-9E43-94A1-1BF9EDC49F85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49CA7E-C72C-2843-947C-9EBD1E190E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87D7A-06F5-964C-91F0-9B5B7D16C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DE55-7A43-5D44-B4EF-CD147E97BE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61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JUCfZuOVkQ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D38ADF-9FF2-5344-8697-3845ED7D8C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u="sng" dirty="0"/>
              <a:t>Sécurité des produits ménagers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30D00D-F806-0249-B303-F2F06D451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7963"/>
            <a:ext cx="9144000" cy="1655762"/>
          </a:xfrm>
        </p:spPr>
        <p:txBody>
          <a:bodyPr/>
          <a:lstStyle/>
          <a:p>
            <a:r>
              <a:rPr lang="fr-FR" dirty="0"/>
              <a:t>Niveau : Première ST2S</a:t>
            </a:r>
          </a:p>
        </p:txBody>
      </p:sp>
    </p:spTree>
    <p:extLst>
      <p:ext uri="{BB962C8B-B14F-4D97-AF65-F5344CB8AC3E}">
        <p14:creationId xmlns:p14="http://schemas.microsoft.com/office/powerpoint/2010/main" val="2188244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C441C54A-695D-BC43-9E67-F254AF006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198541"/>
              </p:ext>
            </p:extLst>
          </p:nvPr>
        </p:nvGraphicFramePr>
        <p:xfrm>
          <a:off x="481360" y="947854"/>
          <a:ext cx="11229279" cy="5151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3093">
                  <a:extLst>
                    <a:ext uri="{9D8B030D-6E8A-4147-A177-3AD203B41FA5}">
                      <a16:colId xmlns:a16="http://schemas.microsoft.com/office/drawing/2014/main" val="3608809861"/>
                    </a:ext>
                  </a:extLst>
                </a:gridCol>
                <a:gridCol w="3743093">
                  <a:extLst>
                    <a:ext uri="{9D8B030D-6E8A-4147-A177-3AD203B41FA5}">
                      <a16:colId xmlns:a16="http://schemas.microsoft.com/office/drawing/2014/main" val="2806056581"/>
                    </a:ext>
                  </a:extLst>
                </a:gridCol>
                <a:gridCol w="3743093">
                  <a:extLst>
                    <a:ext uri="{9D8B030D-6E8A-4147-A177-3AD203B41FA5}">
                      <a16:colId xmlns:a16="http://schemas.microsoft.com/office/drawing/2014/main" val="1297921140"/>
                    </a:ext>
                  </a:extLst>
                </a:gridCol>
              </a:tblGrid>
              <a:tr h="475300">
                <a:tc>
                  <a:txBody>
                    <a:bodyPr/>
                    <a:lstStyle/>
                    <a:p>
                      <a:r>
                        <a:rPr lang="fr-FR" sz="2000" dirty="0"/>
                        <a:t>Produit oxydant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Eau oxygénée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Eau de Javel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20940"/>
                  </a:ext>
                </a:extLst>
              </a:tr>
              <a:tr h="3281523">
                <a:tc>
                  <a:txBody>
                    <a:bodyPr/>
                    <a:lstStyle/>
                    <a:p>
                      <a:r>
                        <a:rPr lang="fr-FR" sz="2000" dirty="0"/>
                        <a:t>Précautions et dangers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/>
                        <a:t>Nocif en cas d’ingestion et par inhalation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/>
                        <a:t>Peut provoquer un incendie ou une explosion (comburant puissant)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/>
                        <a:t>Les solutions très concentrées ont un effet corrosif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/>
                        <a:t>Ne pas ingérer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/>
                        <a:t>Peut provoquer des </a:t>
                      </a:r>
                      <a:r>
                        <a:rPr lang="fr-FR" sz="2000" u="sng" dirty="0"/>
                        <a:t>brûlures de la peau et des lésions oculaires graves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/>
                        <a:t>Ne pas mélanger avec des acides car dégage un gaz toxique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/>
                        <a:t>Très toxique pour les organismes aquatiques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986044"/>
                  </a:ext>
                </a:extLst>
              </a:tr>
              <a:tr h="1395040">
                <a:tc>
                  <a:txBody>
                    <a:bodyPr/>
                    <a:lstStyle/>
                    <a:p>
                      <a:r>
                        <a:rPr lang="fr-FR" sz="2000" dirty="0"/>
                        <a:t>Pictogrammes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174851"/>
                  </a:ext>
                </a:extLst>
              </a:tr>
            </a:tbl>
          </a:graphicData>
        </a:graphic>
      </p:graphicFrame>
      <p:pic>
        <p:nvPicPr>
          <p:cNvPr id="6" name="Image 5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729CE0C4-C017-8C4D-A5EA-3ECE36C8F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549" y="4916599"/>
            <a:ext cx="2374900" cy="101197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7ADAA0D-D353-3F49-A25D-E6BFC7966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1461" y="4916599"/>
            <a:ext cx="2374900" cy="101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898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720FC-2C02-B341-A383-12B92124D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098" name="Picture 2" descr="Pictogramme chimique: comprendre les symboles de danger [Résumé]">
            <a:extLst>
              <a:ext uri="{FF2B5EF4-FFF2-40B4-BE49-F238E27FC236}">
                <a16:creationId xmlns:a16="http://schemas.microsoft.com/office/drawing/2014/main" id="{77356236-852F-FF47-A432-4F29D92F14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882" y="365125"/>
            <a:ext cx="5614235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879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E0171B-07B2-C245-A1C2-69CB9EE5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/>
              <a:t>Tableau récapitulatif des usages de l’eau de Javel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324470B-3285-D042-8C0B-365B1CE52C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247471"/>
              </p:ext>
            </p:extLst>
          </p:nvPr>
        </p:nvGraphicFramePr>
        <p:xfrm>
          <a:off x="974109" y="1907511"/>
          <a:ext cx="10243782" cy="3961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1891">
                  <a:extLst>
                    <a:ext uri="{9D8B030D-6E8A-4147-A177-3AD203B41FA5}">
                      <a16:colId xmlns:a16="http://schemas.microsoft.com/office/drawing/2014/main" val="3615735015"/>
                    </a:ext>
                  </a:extLst>
                </a:gridCol>
                <a:gridCol w="5121891">
                  <a:extLst>
                    <a:ext uri="{9D8B030D-6E8A-4147-A177-3AD203B41FA5}">
                      <a16:colId xmlns:a16="http://schemas.microsoft.com/office/drawing/2014/main" val="3295691575"/>
                    </a:ext>
                  </a:extLst>
                </a:gridCol>
              </a:tblGrid>
              <a:tr h="838130">
                <a:tc>
                  <a:txBody>
                    <a:bodyPr/>
                    <a:lstStyle/>
                    <a:p>
                      <a:r>
                        <a:rPr lang="fr-FR" sz="2800" dirty="0"/>
                        <a:t>Usages courants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Concentration pratique courante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487247"/>
                  </a:ext>
                </a:extLst>
              </a:tr>
              <a:tr h="838130">
                <a:tc>
                  <a:txBody>
                    <a:bodyPr/>
                    <a:lstStyle/>
                    <a:p>
                      <a:r>
                        <a:rPr lang="fr-FR" sz="2800" dirty="0"/>
                        <a:t>Canalisations, WC, siphons…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Eau de Javel à 9°Chl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102568"/>
                  </a:ext>
                </a:extLst>
              </a:tr>
              <a:tr h="1446636">
                <a:tc>
                  <a:txBody>
                    <a:bodyPr/>
                    <a:lstStyle/>
                    <a:p>
                      <a:r>
                        <a:rPr lang="fr-FR" sz="2800" dirty="0"/>
                        <a:t>Bassins urinaires, ustensiles de malades…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Eau de Javel à 0,8°Chl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78352"/>
                  </a:ext>
                </a:extLst>
              </a:tr>
              <a:tr h="838130">
                <a:tc>
                  <a:txBody>
                    <a:bodyPr/>
                    <a:lstStyle/>
                    <a:p>
                      <a:r>
                        <a:rPr lang="fr-FR" sz="2800" dirty="0"/>
                        <a:t>Sols, surfaces, mobilier…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/>
                        <a:t>Eau de Javel à 1,8°Chl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639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541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8FA8AF-427C-4747-9DA5-78937BAF4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Protocole de dilution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A73EC1-A6DD-E547-A220-2E29F41DE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Étape 1 : Mettre la solution mère dans un bécher. A l'aide d'une pipette jaugée, munie d'un dispositif d'aspiration, prélever cette solution mère.</a:t>
            </a:r>
          </a:p>
          <a:p>
            <a:r>
              <a:rPr lang="fr-FR" dirty="0"/>
              <a:t>Étape 2 : Verser le prélèvement dans un autre bécher (Attention à l’angle entre la pipette et le bécher !).</a:t>
            </a:r>
          </a:p>
          <a:p>
            <a:r>
              <a:rPr lang="fr-FR" dirty="0"/>
              <a:t>Étape 3 : Transvaser le contenu du bécher dans une fiole jaugée à l’aide d’un entonnoir.</a:t>
            </a:r>
          </a:p>
          <a:p>
            <a:r>
              <a:rPr lang="fr-FR" dirty="0"/>
              <a:t>Étape 4 : Rincer le bécher et l’entonnoir avec de l’eau distillée avant de la mettre dans la fiole puis remplir la fiole jusqu’aux ¾. </a:t>
            </a:r>
          </a:p>
          <a:p>
            <a:r>
              <a:rPr lang="fr-FR" dirty="0"/>
              <a:t>Étape 5 : Boucher la fiole à l'aide d'un bouchon et agiter pour homogénéiser l'ensemble. </a:t>
            </a:r>
          </a:p>
          <a:p>
            <a:r>
              <a:rPr lang="fr-FR" dirty="0"/>
              <a:t>Étape 6 : Compléter jusqu’au trait de jauge.</a:t>
            </a:r>
          </a:p>
        </p:txBody>
      </p:sp>
    </p:spTree>
    <p:extLst>
      <p:ext uri="{BB962C8B-B14F-4D97-AF65-F5344CB8AC3E}">
        <p14:creationId xmlns:p14="http://schemas.microsoft.com/office/powerpoint/2010/main" val="2759558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A64AAB-471F-3248-B7E9-C9A475453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Mode d’emploi de l’eau de Javel :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69EC9C1-ADB4-874A-89FC-3C1538FE42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229" y="1825625"/>
            <a:ext cx="10413542" cy="4351338"/>
          </a:xfrm>
        </p:spPr>
      </p:pic>
    </p:spTree>
    <p:extLst>
      <p:ext uri="{BB962C8B-B14F-4D97-AF65-F5344CB8AC3E}">
        <p14:creationId xmlns:p14="http://schemas.microsoft.com/office/powerpoint/2010/main" val="1193269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9B6EEE-F028-5444-AEAF-18056096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24E305-427B-FE42-BFE5-F70AB74A2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511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able&#10;&#10;Description générée automatiquement">
            <a:extLst>
              <a:ext uri="{FF2B5EF4-FFF2-40B4-BE49-F238E27FC236}">
                <a16:creationId xmlns:a16="http://schemas.microsoft.com/office/drawing/2014/main" id="{1007E6CF-34A5-5B42-8352-00625D5C9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248" y="0"/>
            <a:ext cx="105595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53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B7A42AAC-969E-5948-8491-2EA2A4807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3450" y="482600"/>
            <a:ext cx="7785100" cy="58928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9002BFD-A689-6149-ABFE-FDEAE193DB79}"/>
              </a:ext>
            </a:extLst>
          </p:cNvPr>
          <p:cNvSpPr txBox="1"/>
          <p:nvPr/>
        </p:nvSpPr>
        <p:spPr>
          <a:xfrm>
            <a:off x="6550925" y="6006068"/>
            <a:ext cx="49791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L’eau de Javel : sa chimie et son action biochimique</a:t>
            </a:r>
          </a:p>
          <a:p>
            <a:r>
              <a:rPr lang="fr-FR" dirty="0"/>
              <a:t>par Guy DURLIAT Département de biochimie</a:t>
            </a:r>
          </a:p>
          <a:p>
            <a:pPr algn="ctr"/>
            <a:r>
              <a:rPr lang="fr-FR" dirty="0"/>
              <a:t>BULLETIN DE L’UNION DES PHYSICIENS</a:t>
            </a:r>
          </a:p>
        </p:txBody>
      </p:sp>
    </p:spTree>
    <p:extLst>
      <p:ext uri="{BB962C8B-B14F-4D97-AF65-F5344CB8AC3E}">
        <p14:creationId xmlns:p14="http://schemas.microsoft.com/office/powerpoint/2010/main" val="3231251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4F8E01-B22C-F941-B4F8-285928D10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E4D3698-EAAE-B745-933A-BBB0698269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0131" y="365125"/>
            <a:ext cx="8611738" cy="6127749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5A3E2F3-57E5-8641-84AB-5643F9897089}"/>
              </a:ext>
            </a:extLst>
          </p:cNvPr>
          <p:cNvSpPr txBox="1"/>
          <p:nvPr/>
        </p:nvSpPr>
        <p:spPr>
          <a:xfrm>
            <a:off x="7212880" y="6238080"/>
            <a:ext cx="49791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L’eau de Javel : sa chimie et son action biochimique</a:t>
            </a:r>
          </a:p>
          <a:p>
            <a:r>
              <a:rPr lang="fr-FR" dirty="0"/>
              <a:t>par Guy DURLIAT Département de biochimie</a:t>
            </a:r>
          </a:p>
          <a:p>
            <a:pPr algn="ctr"/>
            <a:r>
              <a:rPr lang="fr-FR" dirty="0"/>
              <a:t>BULLETIN DE L’UNION DES PHYSICIENS</a:t>
            </a:r>
          </a:p>
        </p:txBody>
      </p:sp>
    </p:spTree>
    <p:extLst>
      <p:ext uri="{BB962C8B-B14F-4D97-AF65-F5344CB8AC3E}">
        <p14:creationId xmlns:p14="http://schemas.microsoft.com/office/powerpoint/2010/main" val="1638524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C46889-282C-CD4C-8B0C-24DA5B22E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B07FE1C-33C8-FE46-897B-DFE89B2F0C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6030" y="122347"/>
            <a:ext cx="5882185" cy="6613306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FFC66F6-52C1-7542-8EA3-3B3C043AED05}"/>
              </a:ext>
            </a:extLst>
          </p:cNvPr>
          <p:cNvSpPr txBox="1"/>
          <p:nvPr/>
        </p:nvSpPr>
        <p:spPr>
          <a:xfrm>
            <a:off x="7212880" y="5812323"/>
            <a:ext cx="49791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L’eau de Javel : sa chimie et son action biochimique</a:t>
            </a:r>
          </a:p>
          <a:p>
            <a:r>
              <a:rPr lang="fr-FR" dirty="0"/>
              <a:t>par Guy DURLIAT Département de biochimie</a:t>
            </a:r>
          </a:p>
          <a:p>
            <a:pPr algn="ctr"/>
            <a:r>
              <a:rPr lang="fr-FR" dirty="0"/>
              <a:t>BULLETIN DE L’UNION DES PHYSICIENS</a:t>
            </a:r>
          </a:p>
        </p:txBody>
      </p:sp>
    </p:spTree>
    <p:extLst>
      <p:ext uri="{BB962C8B-B14F-4D97-AF65-F5344CB8AC3E}">
        <p14:creationId xmlns:p14="http://schemas.microsoft.com/office/powerpoint/2010/main" val="70339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21011B-E330-7B45-B962-695677BA3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Prérequis 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AE8ADF-DD00-9544-8329-FD3825EF9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Acide/Base</a:t>
            </a:r>
          </a:p>
          <a:p>
            <a:r>
              <a:rPr lang="fr-FR" dirty="0"/>
              <a:t>Equations de réactions</a:t>
            </a:r>
          </a:p>
          <a:p>
            <a:r>
              <a:rPr lang="fr-FR" dirty="0"/>
              <a:t>Composition de l’air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4476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8BED1347-6685-3D4E-B573-9CD4074648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8387" y="314351"/>
            <a:ext cx="7515225" cy="4282870"/>
          </a:xfr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03A00A4-2380-5E44-A890-E3B9CF2181E5}"/>
              </a:ext>
            </a:extLst>
          </p:cNvPr>
          <p:cNvSpPr/>
          <p:nvPr/>
        </p:nvSpPr>
        <p:spPr>
          <a:xfrm>
            <a:off x="659760" y="4723088"/>
            <a:ext cx="86509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u="sng" dirty="0">
                <a:solidFill>
                  <a:srgbClr val="000000"/>
                </a:solidFill>
              </a:rPr>
              <a:t>Objectifs de la leçon: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>
              <a:solidFill>
                <a:srgbClr val="000000"/>
              </a:solidFill>
            </a:endParaRPr>
          </a:p>
          <a:p>
            <a:pPr marL="285750" indent="-285750">
              <a:buFont typeface="Wingdings" pitchFamily="2" charset="2"/>
              <a:buChar char="Ø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dirty="0">
                <a:solidFill>
                  <a:srgbClr val="000000"/>
                </a:solidFill>
              </a:rPr>
              <a:t>Sensibiliser l’élève sur les précautions d’emploi de certains produits ménagers ;</a:t>
            </a:r>
          </a:p>
          <a:p>
            <a:pPr marL="285750" lvl="0" indent="-285750">
              <a:buSzPct val="100000"/>
              <a:buFont typeface="Wingdings" pitchFamily="2"/>
              <a:buChar char="Ø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dirty="0">
                <a:solidFill>
                  <a:srgbClr val="000000"/>
                </a:solidFill>
              </a:rPr>
              <a:t>Donner à l’élève les bases de l’oxydo-réduction ;</a:t>
            </a:r>
          </a:p>
          <a:p>
            <a:pPr marL="285750" lvl="0" indent="-285750">
              <a:buSzPct val="100000"/>
              <a:buFont typeface="Wingdings" pitchFamily="2"/>
              <a:buChar char="Ø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dirty="0">
                <a:solidFill>
                  <a:srgbClr val="000000"/>
                </a:solidFill>
              </a:rPr>
              <a:t>Montrer à l’élève des exemples d’utilisation concrets des réactions d’oxydo-réduction ;</a:t>
            </a:r>
          </a:p>
        </p:txBody>
      </p:sp>
    </p:spTree>
    <p:extLst>
      <p:ext uri="{BB962C8B-B14F-4D97-AF65-F5344CB8AC3E}">
        <p14:creationId xmlns:p14="http://schemas.microsoft.com/office/powerpoint/2010/main" val="2997365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4">
            <a:extLst>
              <a:ext uri="{FF2B5EF4-FFF2-40B4-BE49-F238E27FC236}">
                <a16:creationId xmlns:a16="http://schemas.microsoft.com/office/drawing/2014/main" id="{296DD488-8DEB-D949-B683-EC2D33B7A989}"/>
              </a:ext>
            </a:extLst>
          </p:cNvPr>
          <p:cNvGraphicFramePr>
            <a:graphicFrameLocks noGrp="1"/>
          </p:cNvGraphicFramePr>
          <p:nvPr/>
        </p:nvGraphicFramePr>
        <p:xfrm>
          <a:off x="1111188" y="1401930"/>
          <a:ext cx="9969630" cy="4054120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4984815">
                  <a:extLst>
                    <a:ext uri="{9D8B030D-6E8A-4147-A177-3AD203B41FA5}">
                      <a16:colId xmlns:a16="http://schemas.microsoft.com/office/drawing/2014/main" val="1487648515"/>
                    </a:ext>
                  </a:extLst>
                </a:gridCol>
                <a:gridCol w="4984815">
                  <a:extLst>
                    <a:ext uri="{9D8B030D-6E8A-4147-A177-3AD203B41FA5}">
                      <a16:colId xmlns:a16="http://schemas.microsoft.com/office/drawing/2014/main" val="3626091937"/>
                    </a:ext>
                  </a:extLst>
                </a:gridCol>
              </a:tblGrid>
              <a:tr h="1013530">
                <a:tc>
                  <a:txBody>
                    <a:bodyPr/>
                    <a:lstStyle/>
                    <a:p>
                      <a:pPr lvl="0" algn="ctr"/>
                      <a:r>
                        <a:rPr lang="fr-FR" sz="3200" b="1">
                          <a:latin typeface="Calibri"/>
                        </a:rPr>
                        <a:t>Difficultés rencontrées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FR" sz="3200" b="1">
                          <a:latin typeface="Calibri"/>
                        </a:rPr>
                        <a:t>Solutions apportées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863145"/>
                  </a:ext>
                </a:extLst>
              </a:tr>
              <a:tr h="1013530">
                <a:tc>
                  <a:txBody>
                    <a:bodyPr/>
                    <a:lstStyle/>
                    <a:p>
                      <a:pPr lvl="0" algn="ctr"/>
                      <a:r>
                        <a:rPr lang="fr-FR" dirty="0"/>
                        <a:t>Possible confusion entre oxydant et réducteur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FR" dirty="0"/>
                        <a:t>Définitions claires, divers exemples.</a:t>
                      </a:r>
                    </a:p>
                    <a:p>
                      <a:pPr lvl="0" algn="ctr"/>
                      <a:r>
                        <a:rPr lang="fr-FR" dirty="0"/>
                        <a:t>Insister sur la structure des demi-équations (l’oxydant est du côté des électrons)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73961"/>
                  </a:ext>
                </a:extLst>
              </a:tr>
              <a:tr h="1013530">
                <a:tc>
                  <a:txBody>
                    <a:bodyPr/>
                    <a:lstStyle/>
                    <a:p>
                      <a:pPr lvl="0" algn="ctr"/>
                      <a:r>
                        <a:rPr lang="fr-FR" dirty="0"/>
                        <a:t>Ecrire le bilan d’une réaction d’oxydo-réduction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FR" dirty="0"/>
                        <a:t>Insister sur la multiplication des demi-équations afin qu’il y ait le même nombre d’électrons échangés de chaque côté.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700202"/>
                  </a:ext>
                </a:extLst>
              </a:tr>
              <a:tr h="1013530">
                <a:tc>
                  <a:txBody>
                    <a:bodyPr/>
                    <a:lstStyle/>
                    <a:p>
                      <a:pPr lvl="0" algn="ctr"/>
                      <a:r>
                        <a:rPr lang="fr-FR" dirty="0"/>
                        <a:t>Avoir une analyse critique du comportement à adopter en laboratoire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FR" dirty="0"/>
                        <a:t>Sensibilisation de l’élève aux dangers par l’intermédiaire d’images fortes (pictogrammes).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2797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21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57EEA04-150F-124D-B250-D5E706E884AB}"/>
              </a:ext>
            </a:extLst>
          </p:cNvPr>
          <p:cNvSpPr txBox="1"/>
          <p:nvPr/>
        </p:nvSpPr>
        <p:spPr>
          <a:xfrm>
            <a:off x="4489085" y="442532"/>
            <a:ext cx="3213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u="sng" dirty="0"/>
              <a:t>Equation de réaction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E810993-AB75-EB4C-83C8-FF17E554576A}"/>
              </a:ext>
            </a:extLst>
          </p:cNvPr>
          <p:cNvSpPr txBox="1"/>
          <p:nvPr/>
        </p:nvSpPr>
        <p:spPr>
          <a:xfrm>
            <a:off x="360871" y="1694688"/>
            <a:ext cx="1147025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highlight>
                  <a:srgbClr val="FF0000"/>
                </a:highlight>
              </a:rPr>
              <a:t>Etape 1 : </a:t>
            </a:r>
          </a:p>
          <a:p>
            <a:r>
              <a:rPr lang="fr-FR" sz="2400" dirty="0"/>
              <a:t>- On écrit les demi-équations électroniques </a:t>
            </a:r>
          </a:p>
          <a:p>
            <a:endParaRPr lang="fr-FR" sz="2400" dirty="0"/>
          </a:p>
          <a:p>
            <a:r>
              <a:rPr lang="fr-FR" sz="2400" dirty="0">
                <a:highlight>
                  <a:srgbClr val="00FF00"/>
                </a:highlight>
              </a:rPr>
              <a:t>Etape 2 :</a:t>
            </a:r>
          </a:p>
          <a:p>
            <a:r>
              <a:rPr lang="fr-FR" sz="2400" dirty="0"/>
              <a:t>- On multiplie les demi-équations pour avoir le même nombre d’électrons </a:t>
            </a:r>
          </a:p>
          <a:p>
            <a:endParaRPr lang="fr-FR" sz="2400" dirty="0">
              <a:highlight>
                <a:srgbClr val="FF00FF"/>
              </a:highlight>
            </a:endParaRPr>
          </a:p>
          <a:p>
            <a:r>
              <a:rPr lang="fr-FR" sz="2400" dirty="0">
                <a:highlight>
                  <a:srgbClr val="FF00FF"/>
                </a:highlight>
              </a:rPr>
              <a:t>Etape 3 : </a:t>
            </a:r>
          </a:p>
          <a:p>
            <a:r>
              <a:rPr lang="fr-FR" sz="2400" dirty="0"/>
              <a:t>- On additionne les deux demi-équations (Attention à associer un oxydant et un réducteur)</a:t>
            </a:r>
          </a:p>
        </p:txBody>
      </p:sp>
    </p:spTree>
    <p:extLst>
      <p:ext uri="{BB962C8B-B14F-4D97-AF65-F5344CB8AC3E}">
        <p14:creationId xmlns:p14="http://schemas.microsoft.com/office/powerpoint/2010/main" val="1120174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1212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D4656-BA3D-2344-B553-E0782CB23E11}"/>
              </a:ext>
            </a:extLst>
          </p:cNvPr>
          <p:cNvSpPr/>
          <p:nvPr/>
        </p:nvSpPr>
        <p:spPr>
          <a:xfrm>
            <a:off x="558064" y="6211669"/>
            <a:ext cx="50435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hlinkClick r:id="rId2"/>
              </a:rPr>
              <a:t>https://www.youtube.com/watch?v=JUCfZuOVkQM</a:t>
            </a:r>
            <a:endParaRPr lang="fr-FR" dirty="0"/>
          </a:p>
          <a:p>
            <a:endParaRPr lang="fr-FR" dirty="0"/>
          </a:p>
        </p:txBody>
      </p:sp>
      <p:pic>
        <p:nvPicPr>
          <p:cNvPr id="7170" name="Picture 2" descr="Verrerie chimie Schéma berlin tube à essais erlenmeyer busen ... - Sciences  Nat de Braine-le-comte">
            <a:extLst>
              <a:ext uri="{FF2B5EF4-FFF2-40B4-BE49-F238E27FC236}">
                <a16:creationId xmlns:a16="http://schemas.microsoft.com/office/drawing/2014/main" id="{CF22F0A7-FA95-9B44-959E-4681C90DD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923" y="1365746"/>
            <a:ext cx="7954694" cy="4176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Ellipse 16">
            <a:extLst>
              <a:ext uri="{FF2B5EF4-FFF2-40B4-BE49-F238E27FC236}">
                <a16:creationId xmlns:a16="http://schemas.microsoft.com/office/drawing/2014/main" id="{3DBF3303-A0E7-F642-933E-5714A77157B5}"/>
              </a:ext>
            </a:extLst>
          </p:cNvPr>
          <p:cNvSpPr/>
          <p:nvPr/>
        </p:nvSpPr>
        <p:spPr>
          <a:xfrm>
            <a:off x="2691663" y="4957213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D58B8C9-DDEB-CA4F-BA9D-906DA4AAD995}"/>
              </a:ext>
            </a:extLst>
          </p:cNvPr>
          <p:cNvSpPr/>
          <p:nvPr/>
        </p:nvSpPr>
        <p:spPr>
          <a:xfrm>
            <a:off x="2880652" y="4986782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86872694-E0C9-DB4D-B393-BA025593B7D0}"/>
              </a:ext>
            </a:extLst>
          </p:cNvPr>
          <p:cNvSpPr/>
          <p:nvPr/>
        </p:nvSpPr>
        <p:spPr>
          <a:xfrm>
            <a:off x="3034125" y="5043649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18444261-5D1D-4244-8539-F1B6B774FB3B}"/>
              </a:ext>
            </a:extLst>
          </p:cNvPr>
          <p:cNvSpPr/>
          <p:nvPr/>
        </p:nvSpPr>
        <p:spPr>
          <a:xfrm>
            <a:off x="2803884" y="4945838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C17EE8EF-C5B1-2E40-AC6B-BE340D867FCE}"/>
              </a:ext>
            </a:extLst>
          </p:cNvPr>
          <p:cNvSpPr/>
          <p:nvPr/>
        </p:nvSpPr>
        <p:spPr>
          <a:xfrm>
            <a:off x="2981548" y="4986782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6A35FB91-6993-014E-8814-2B13242223EE}"/>
              </a:ext>
            </a:extLst>
          </p:cNvPr>
          <p:cNvSpPr/>
          <p:nvPr/>
        </p:nvSpPr>
        <p:spPr>
          <a:xfrm>
            <a:off x="3186459" y="5043649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48E8AC16-9F2E-A641-8778-8549049724E4}"/>
              </a:ext>
            </a:extLst>
          </p:cNvPr>
          <p:cNvSpPr/>
          <p:nvPr/>
        </p:nvSpPr>
        <p:spPr>
          <a:xfrm>
            <a:off x="2808703" y="5068669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F736D2BA-9344-C84B-B459-677186DD644F}"/>
              </a:ext>
            </a:extLst>
          </p:cNvPr>
          <p:cNvSpPr/>
          <p:nvPr/>
        </p:nvSpPr>
        <p:spPr>
          <a:xfrm>
            <a:off x="3519330" y="5120984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1BF0C9B3-B849-0F4A-970A-0D3B3CBF8ADA}"/>
              </a:ext>
            </a:extLst>
          </p:cNvPr>
          <p:cNvSpPr/>
          <p:nvPr/>
        </p:nvSpPr>
        <p:spPr>
          <a:xfrm>
            <a:off x="3113316" y="5107339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2273EF30-D46F-9B46-8E5E-A2CB1312883E}"/>
              </a:ext>
            </a:extLst>
          </p:cNvPr>
          <p:cNvSpPr/>
          <p:nvPr/>
        </p:nvSpPr>
        <p:spPr>
          <a:xfrm>
            <a:off x="3445843" y="4946807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B7698DA8-B4FE-654F-9753-67859958BEBD}"/>
              </a:ext>
            </a:extLst>
          </p:cNvPr>
          <p:cNvSpPr/>
          <p:nvPr/>
        </p:nvSpPr>
        <p:spPr>
          <a:xfrm>
            <a:off x="3501986" y="5018625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AFC7061C-F053-D148-B6D4-D08E3B13193E}"/>
              </a:ext>
            </a:extLst>
          </p:cNvPr>
          <p:cNvSpPr/>
          <p:nvPr/>
        </p:nvSpPr>
        <p:spPr>
          <a:xfrm>
            <a:off x="3405199" y="5105062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C06F0443-5D22-CF46-9D59-2E12B15580AB}"/>
              </a:ext>
            </a:extLst>
          </p:cNvPr>
          <p:cNvSpPr/>
          <p:nvPr/>
        </p:nvSpPr>
        <p:spPr>
          <a:xfrm>
            <a:off x="2932776" y="5080042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B4B1F619-5CA9-0046-8509-E4E8372F3E51}"/>
              </a:ext>
            </a:extLst>
          </p:cNvPr>
          <p:cNvSpPr/>
          <p:nvPr/>
        </p:nvSpPr>
        <p:spPr>
          <a:xfrm>
            <a:off x="3181193" y="5025452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B5AF5D55-A10A-6B48-B1A7-DBBFB7B49D07}"/>
              </a:ext>
            </a:extLst>
          </p:cNvPr>
          <p:cNvSpPr/>
          <p:nvPr/>
        </p:nvSpPr>
        <p:spPr>
          <a:xfrm>
            <a:off x="3315933" y="5048198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87A875FC-423E-DB49-B081-6AE573AC89AD}"/>
              </a:ext>
            </a:extLst>
          </p:cNvPr>
          <p:cNvSpPr/>
          <p:nvPr/>
        </p:nvSpPr>
        <p:spPr>
          <a:xfrm>
            <a:off x="3376898" y="4977684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9BB2253A-79E5-4D49-B80A-15608D8B9A43}"/>
              </a:ext>
            </a:extLst>
          </p:cNvPr>
          <p:cNvSpPr/>
          <p:nvPr/>
        </p:nvSpPr>
        <p:spPr>
          <a:xfrm>
            <a:off x="3061371" y="4936741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164564C9-A0E2-3A4C-8302-868F2A6A3A45}"/>
              </a:ext>
            </a:extLst>
          </p:cNvPr>
          <p:cNvSpPr/>
          <p:nvPr/>
        </p:nvSpPr>
        <p:spPr>
          <a:xfrm>
            <a:off x="3162592" y="4927643"/>
            <a:ext cx="45719" cy="81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6571D0BD-2B39-514E-89C7-96EE8989FE02}"/>
              </a:ext>
            </a:extLst>
          </p:cNvPr>
          <p:cNvSpPr/>
          <p:nvPr/>
        </p:nvSpPr>
        <p:spPr>
          <a:xfrm flipV="1">
            <a:off x="3283944" y="4927643"/>
            <a:ext cx="63040" cy="909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orme libre 37">
            <a:extLst>
              <a:ext uri="{FF2B5EF4-FFF2-40B4-BE49-F238E27FC236}">
                <a16:creationId xmlns:a16="http://schemas.microsoft.com/office/drawing/2014/main" id="{FCCEF738-A341-874E-85B4-EE08A7BC5724}"/>
              </a:ext>
            </a:extLst>
          </p:cNvPr>
          <p:cNvSpPr/>
          <p:nvPr/>
        </p:nvSpPr>
        <p:spPr>
          <a:xfrm>
            <a:off x="2347415" y="4215028"/>
            <a:ext cx="1897039" cy="984769"/>
          </a:xfrm>
          <a:custGeom>
            <a:avLst/>
            <a:gdLst>
              <a:gd name="connsiteX0" fmla="*/ 204716 w 1897039"/>
              <a:gd name="connsiteY0" fmla="*/ 29426 h 984769"/>
              <a:gd name="connsiteX1" fmla="*/ 204716 w 1897039"/>
              <a:gd name="connsiteY1" fmla="*/ 29426 h 984769"/>
              <a:gd name="connsiteX2" fmla="*/ 928048 w 1897039"/>
              <a:gd name="connsiteY2" fmla="*/ 70369 h 984769"/>
              <a:gd name="connsiteX3" fmla="*/ 1269242 w 1897039"/>
              <a:gd name="connsiteY3" fmla="*/ 84017 h 984769"/>
              <a:gd name="connsiteX4" fmla="*/ 1596788 w 1897039"/>
              <a:gd name="connsiteY4" fmla="*/ 84017 h 984769"/>
              <a:gd name="connsiteX5" fmla="*/ 1624084 w 1897039"/>
              <a:gd name="connsiteY5" fmla="*/ 43073 h 984769"/>
              <a:gd name="connsiteX6" fmla="*/ 1596788 w 1897039"/>
              <a:gd name="connsiteY6" fmla="*/ 2130 h 984769"/>
              <a:gd name="connsiteX7" fmla="*/ 1610436 w 1897039"/>
              <a:gd name="connsiteY7" fmla="*/ 56721 h 984769"/>
              <a:gd name="connsiteX8" fmla="*/ 1624084 w 1897039"/>
              <a:gd name="connsiteY8" fmla="*/ 97665 h 984769"/>
              <a:gd name="connsiteX9" fmla="*/ 1678675 w 1897039"/>
              <a:gd name="connsiteY9" fmla="*/ 179551 h 984769"/>
              <a:gd name="connsiteX10" fmla="*/ 1719618 w 1897039"/>
              <a:gd name="connsiteY10" fmla="*/ 261438 h 984769"/>
              <a:gd name="connsiteX11" fmla="*/ 1746913 w 1897039"/>
              <a:gd name="connsiteY11" fmla="*/ 343324 h 984769"/>
              <a:gd name="connsiteX12" fmla="*/ 1760561 w 1897039"/>
              <a:gd name="connsiteY12" fmla="*/ 384268 h 984769"/>
              <a:gd name="connsiteX13" fmla="*/ 1828800 w 1897039"/>
              <a:gd name="connsiteY13" fmla="*/ 588984 h 984769"/>
              <a:gd name="connsiteX14" fmla="*/ 1869743 w 1897039"/>
              <a:gd name="connsiteY14" fmla="*/ 711814 h 984769"/>
              <a:gd name="connsiteX15" fmla="*/ 1883391 w 1897039"/>
              <a:gd name="connsiteY15" fmla="*/ 752757 h 984769"/>
              <a:gd name="connsiteX16" fmla="*/ 1897039 w 1897039"/>
              <a:gd name="connsiteY16" fmla="*/ 793700 h 984769"/>
              <a:gd name="connsiteX17" fmla="*/ 1883391 w 1897039"/>
              <a:gd name="connsiteY17" fmla="*/ 875587 h 984769"/>
              <a:gd name="connsiteX18" fmla="*/ 1801504 w 1897039"/>
              <a:gd name="connsiteY18" fmla="*/ 902882 h 984769"/>
              <a:gd name="connsiteX19" fmla="*/ 1719618 w 1897039"/>
              <a:gd name="connsiteY19" fmla="*/ 930178 h 984769"/>
              <a:gd name="connsiteX20" fmla="*/ 1678675 w 1897039"/>
              <a:gd name="connsiteY20" fmla="*/ 943826 h 984769"/>
              <a:gd name="connsiteX21" fmla="*/ 1460310 w 1897039"/>
              <a:gd name="connsiteY21" fmla="*/ 957473 h 984769"/>
              <a:gd name="connsiteX22" fmla="*/ 1351128 w 1897039"/>
              <a:gd name="connsiteY22" fmla="*/ 971121 h 984769"/>
              <a:gd name="connsiteX23" fmla="*/ 1310185 w 1897039"/>
              <a:gd name="connsiteY23" fmla="*/ 984769 h 984769"/>
              <a:gd name="connsiteX24" fmla="*/ 1132764 w 1897039"/>
              <a:gd name="connsiteY24" fmla="*/ 971121 h 984769"/>
              <a:gd name="connsiteX25" fmla="*/ 504967 w 1897039"/>
              <a:gd name="connsiteY25" fmla="*/ 957473 h 984769"/>
              <a:gd name="connsiteX26" fmla="*/ 259307 w 1897039"/>
              <a:gd name="connsiteY26" fmla="*/ 971121 h 984769"/>
              <a:gd name="connsiteX27" fmla="*/ 218364 w 1897039"/>
              <a:gd name="connsiteY27" fmla="*/ 984769 h 984769"/>
              <a:gd name="connsiteX28" fmla="*/ 122830 w 1897039"/>
              <a:gd name="connsiteY28" fmla="*/ 971121 h 984769"/>
              <a:gd name="connsiteX29" fmla="*/ 81886 w 1897039"/>
              <a:gd name="connsiteY29" fmla="*/ 943826 h 984769"/>
              <a:gd name="connsiteX30" fmla="*/ 40943 w 1897039"/>
              <a:gd name="connsiteY30" fmla="*/ 861939 h 984769"/>
              <a:gd name="connsiteX31" fmla="*/ 0 w 1897039"/>
              <a:gd name="connsiteY31" fmla="*/ 780053 h 984769"/>
              <a:gd name="connsiteX32" fmla="*/ 27295 w 1897039"/>
              <a:gd name="connsiteY32" fmla="*/ 548041 h 984769"/>
              <a:gd name="connsiteX33" fmla="*/ 68239 w 1897039"/>
              <a:gd name="connsiteY33" fmla="*/ 425211 h 984769"/>
              <a:gd name="connsiteX34" fmla="*/ 81886 w 1897039"/>
              <a:gd name="connsiteY34" fmla="*/ 384268 h 984769"/>
              <a:gd name="connsiteX35" fmla="*/ 95534 w 1897039"/>
              <a:gd name="connsiteY35" fmla="*/ 329676 h 984769"/>
              <a:gd name="connsiteX36" fmla="*/ 136478 w 1897039"/>
              <a:gd name="connsiteY36" fmla="*/ 206847 h 984769"/>
              <a:gd name="connsiteX37" fmla="*/ 163773 w 1897039"/>
              <a:gd name="connsiteY37" fmla="*/ 124960 h 984769"/>
              <a:gd name="connsiteX38" fmla="*/ 177421 w 1897039"/>
              <a:gd name="connsiteY38" fmla="*/ 84017 h 984769"/>
              <a:gd name="connsiteX39" fmla="*/ 204716 w 1897039"/>
              <a:gd name="connsiteY39" fmla="*/ 29426 h 98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97039" h="984769">
                <a:moveTo>
                  <a:pt x="204716" y="29426"/>
                </a:moveTo>
                <a:lnTo>
                  <a:pt x="204716" y="29426"/>
                </a:lnTo>
                <a:cubicBezTo>
                  <a:pt x="520023" y="60955"/>
                  <a:pt x="364178" y="47814"/>
                  <a:pt x="928048" y="70369"/>
                </a:cubicBezTo>
                <a:lnTo>
                  <a:pt x="1269242" y="84017"/>
                </a:lnTo>
                <a:cubicBezTo>
                  <a:pt x="1391807" y="99338"/>
                  <a:pt x="1459104" y="114614"/>
                  <a:pt x="1596788" y="84017"/>
                </a:cubicBezTo>
                <a:cubicBezTo>
                  <a:pt x="1612800" y="80459"/>
                  <a:pt x="1614985" y="56721"/>
                  <a:pt x="1624084" y="43073"/>
                </a:cubicBezTo>
                <a:cubicBezTo>
                  <a:pt x="1614985" y="29425"/>
                  <a:pt x="1608386" y="-9468"/>
                  <a:pt x="1596788" y="2130"/>
                </a:cubicBezTo>
                <a:cubicBezTo>
                  <a:pt x="1583525" y="15393"/>
                  <a:pt x="1605283" y="38686"/>
                  <a:pt x="1610436" y="56721"/>
                </a:cubicBezTo>
                <a:cubicBezTo>
                  <a:pt x="1614388" y="70554"/>
                  <a:pt x="1617097" y="85089"/>
                  <a:pt x="1624084" y="97665"/>
                </a:cubicBezTo>
                <a:cubicBezTo>
                  <a:pt x="1640016" y="126342"/>
                  <a:pt x="1678675" y="179551"/>
                  <a:pt x="1678675" y="179551"/>
                </a:cubicBezTo>
                <a:cubicBezTo>
                  <a:pt x="1728441" y="328857"/>
                  <a:pt x="1649073" y="102711"/>
                  <a:pt x="1719618" y="261438"/>
                </a:cubicBezTo>
                <a:cubicBezTo>
                  <a:pt x="1731303" y="287730"/>
                  <a:pt x="1737815" y="316029"/>
                  <a:pt x="1746913" y="343324"/>
                </a:cubicBezTo>
                <a:lnTo>
                  <a:pt x="1760561" y="384268"/>
                </a:lnTo>
                <a:lnTo>
                  <a:pt x="1828800" y="588984"/>
                </a:lnTo>
                <a:lnTo>
                  <a:pt x="1869743" y="711814"/>
                </a:lnTo>
                <a:lnTo>
                  <a:pt x="1883391" y="752757"/>
                </a:lnTo>
                <a:lnTo>
                  <a:pt x="1897039" y="793700"/>
                </a:lnTo>
                <a:cubicBezTo>
                  <a:pt x="1892490" y="820996"/>
                  <a:pt x="1901613" y="854762"/>
                  <a:pt x="1883391" y="875587"/>
                </a:cubicBezTo>
                <a:cubicBezTo>
                  <a:pt x="1864444" y="897240"/>
                  <a:pt x="1828800" y="893784"/>
                  <a:pt x="1801504" y="902882"/>
                </a:cubicBezTo>
                <a:lnTo>
                  <a:pt x="1719618" y="930178"/>
                </a:lnTo>
                <a:cubicBezTo>
                  <a:pt x="1705970" y="934727"/>
                  <a:pt x="1693033" y="942929"/>
                  <a:pt x="1678675" y="943826"/>
                </a:cubicBezTo>
                <a:lnTo>
                  <a:pt x="1460310" y="957473"/>
                </a:lnTo>
                <a:cubicBezTo>
                  <a:pt x="1423916" y="962022"/>
                  <a:pt x="1387214" y="964560"/>
                  <a:pt x="1351128" y="971121"/>
                </a:cubicBezTo>
                <a:cubicBezTo>
                  <a:pt x="1336974" y="973694"/>
                  <a:pt x="1324571" y="984769"/>
                  <a:pt x="1310185" y="984769"/>
                </a:cubicBezTo>
                <a:cubicBezTo>
                  <a:pt x="1250870" y="984769"/>
                  <a:pt x="1191904" y="975670"/>
                  <a:pt x="1132764" y="971121"/>
                </a:cubicBezTo>
                <a:cubicBezTo>
                  <a:pt x="878192" y="886265"/>
                  <a:pt x="1079641" y="943107"/>
                  <a:pt x="504967" y="957473"/>
                </a:cubicBezTo>
                <a:cubicBezTo>
                  <a:pt x="423080" y="962022"/>
                  <a:pt x="340950" y="963345"/>
                  <a:pt x="259307" y="971121"/>
                </a:cubicBezTo>
                <a:cubicBezTo>
                  <a:pt x="244986" y="972485"/>
                  <a:pt x="232750" y="984769"/>
                  <a:pt x="218364" y="984769"/>
                </a:cubicBezTo>
                <a:cubicBezTo>
                  <a:pt x="186196" y="984769"/>
                  <a:pt x="154675" y="975670"/>
                  <a:pt x="122830" y="971121"/>
                </a:cubicBezTo>
                <a:cubicBezTo>
                  <a:pt x="109182" y="962023"/>
                  <a:pt x="93484" y="955424"/>
                  <a:pt x="81886" y="943826"/>
                </a:cubicBezTo>
                <a:cubicBezTo>
                  <a:pt x="42777" y="904717"/>
                  <a:pt x="63141" y="906336"/>
                  <a:pt x="40943" y="861939"/>
                </a:cubicBezTo>
                <a:cubicBezTo>
                  <a:pt x="-11970" y="756113"/>
                  <a:pt x="34305" y="882965"/>
                  <a:pt x="0" y="780053"/>
                </a:cubicBezTo>
                <a:cubicBezTo>
                  <a:pt x="6357" y="703771"/>
                  <a:pt x="6808" y="623160"/>
                  <a:pt x="27295" y="548041"/>
                </a:cubicBezTo>
                <a:cubicBezTo>
                  <a:pt x="27299" y="548026"/>
                  <a:pt x="61413" y="445690"/>
                  <a:pt x="68239" y="425211"/>
                </a:cubicBezTo>
                <a:cubicBezTo>
                  <a:pt x="72788" y="411563"/>
                  <a:pt x="78397" y="398224"/>
                  <a:pt x="81886" y="384268"/>
                </a:cubicBezTo>
                <a:cubicBezTo>
                  <a:pt x="86435" y="366071"/>
                  <a:pt x="90144" y="347642"/>
                  <a:pt x="95534" y="329676"/>
                </a:cubicBezTo>
                <a:cubicBezTo>
                  <a:pt x="95540" y="329656"/>
                  <a:pt x="129651" y="227329"/>
                  <a:pt x="136478" y="206847"/>
                </a:cubicBezTo>
                <a:lnTo>
                  <a:pt x="163773" y="124960"/>
                </a:lnTo>
                <a:cubicBezTo>
                  <a:pt x="168322" y="111312"/>
                  <a:pt x="170987" y="96884"/>
                  <a:pt x="177421" y="84017"/>
                </a:cubicBezTo>
                <a:lnTo>
                  <a:pt x="204716" y="29426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4C86E85B-E7C9-2647-97AD-9EDDFF25F783}"/>
                  </a:ext>
                </a:extLst>
              </p:cNvPr>
              <p:cNvSpPr txBox="1"/>
              <p:nvPr/>
            </p:nvSpPr>
            <p:spPr>
              <a:xfrm>
                <a:off x="1231292" y="4522746"/>
                <a:ext cx="7523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4C86E85B-E7C9-2647-97AD-9EDDFF25F7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292" y="4522746"/>
                <a:ext cx="75238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5AF499A6-6A79-3E4B-8E08-A53DA6AF391C}"/>
              </a:ext>
            </a:extLst>
          </p:cNvPr>
          <p:cNvCxnSpPr>
            <a:stCxn id="39" idx="3"/>
          </p:cNvCxnSpPr>
          <p:nvPr/>
        </p:nvCxnSpPr>
        <p:spPr>
          <a:xfrm>
            <a:off x="1983677" y="4707412"/>
            <a:ext cx="75370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5C459C41-5D8C-0C4F-A4D6-035481CD8FE5}"/>
                  </a:ext>
                </a:extLst>
              </p:cNvPr>
              <p:cNvSpPr txBox="1"/>
              <p:nvPr/>
            </p:nvSpPr>
            <p:spPr>
              <a:xfrm>
                <a:off x="1199827" y="4983596"/>
                <a:ext cx="4975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𝐹𝑒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5C459C41-5D8C-0C4F-A4D6-035481CD8F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27" y="4983596"/>
                <a:ext cx="49750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7ABDA536-5EBC-9440-AA59-B269E31373D1}"/>
              </a:ext>
            </a:extLst>
          </p:cNvPr>
          <p:cNvCxnSpPr>
            <a:stCxn id="42" idx="3"/>
          </p:cNvCxnSpPr>
          <p:nvPr/>
        </p:nvCxnSpPr>
        <p:spPr>
          <a:xfrm flipV="1">
            <a:off x="1697335" y="5120984"/>
            <a:ext cx="1319607" cy="472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B6B51C5-4AC2-EF41-89A2-EF887F8CDCF4}"/>
                  </a:ext>
                </a:extLst>
              </p:cNvPr>
              <p:cNvSpPr txBox="1"/>
              <p:nvPr/>
            </p:nvSpPr>
            <p:spPr>
              <a:xfrm>
                <a:off x="7287904" y="1719618"/>
                <a:ext cx="4902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B6B51C5-4AC2-EF41-89A2-EF887F8CD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7904" y="1719618"/>
                <a:ext cx="49026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3F6B595D-5CDF-BC47-BDCA-AA384B5D34F8}"/>
              </a:ext>
            </a:extLst>
          </p:cNvPr>
          <p:cNvCxnSpPr>
            <a:stCxn id="45" idx="1"/>
          </p:cNvCxnSpPr>
          <p:nvPr/>
        </p:nvCxnSpPr>
        <p:spPr>
          <a:xfrm flipH="1" flipV="1">
            <a:off x="6728346" y="1787857"/>
            <a:ext cx="559558" cy="1164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921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DA5A91-8F8A-0D4C-A8FF-2D4BC55BE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34C9BF-5777-FF48-9D25-BE8ED8EEF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5155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31019</TotalTime>
  <Words>504</Words>
  <Application>Microsoft Macintosh PowerPoint</Application>
  <PresentationFormat>Grand écran</PresentationFormat>
  <Paragraphs>71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Wingdings</vt:lpstr>
      <vt:lpstr>Thème Office</vt:lpstr>
      <vt:lpstr>Sécurité des produits ménagers</vt:lpstr>
      <vt:lpstr>Prérequis :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Tableau récapitulatif des usages de l’eau de Javel</vt:lpstr>
      <vt:lpstr>Protocole de dilution :</vt:lpstr>
      <vt:lpstr>Mode d’emploi de l’eau de Javel :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Sécurité des produits ménagers</dc:title>
  <dc:creator>Léa Cascaro</dc:creator>
  <cp:lastModifiedBy>Léa Cascaro</cp:lastModifiedBy>
  <cp:revision>1</cp:revision>
  <dcterms:created xsi:type="dcterms:W3CDTF">2022-01-04T07:38:41Z</dcterms:created>
  <dcterms:modified xsi:type="dcterms:W3CDTF">2022-01-25T20:37:43Z</dcterms:modified>
</cp:coreProperties>
</file>