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0" roundtripDataSignature="AMtx7mjHDeXl/ssoRbb8/FIFGRsWgsMW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"/>
              <a:t>Oxydo-réduction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Niveau : T STL SPCL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fr"/>
              <a:t>Expérience / </a:t>
            </a:r>
            <a:r>
              <a:rPr b="1" lang="fr"/>
              <a:t>Élément</a:t>
            </a:r>
            <a:r>
              <a:rPr b="1" lang="fr"/>
              <a:t> imposé </a:t>
            </a:r>
            <a:endParaRPr b="1"/>
          </a:p>
        </p:txBody>
      </p:sp>
      <p:sp>
        <p:nvSpPr>
          <p:cNvPr id="61" name="Google Shape;61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fr"/>
              <a:t>élément imposé : réaliser expérimentalement des électrolyses dont celle de l’eau et les interpréter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expérience de la liqueur de Fehling pour illustrer les réactions rédox en milieu basique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Pile Daniell pour les piles et permet d’expliquer aux élèves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fr"/>
              <a:t>Plan</a:t>
            </a:r>
            <a:endParaRPr b="1"/>
          </a:p>
        </p:txBody>
      </p:sp>
      <p:sp>
        <p:nvSpPr>
          <p:cNvPr id="67" name="Google Shape;67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59999"/>
              <a:buNone/>
            </a:pPr>
            <a:r>
              <a:rPr lang="fr"/>
              <a:t>intro : rapport du Giec -&gt; privilégier les énergies renouvelables telle que le photovoltaïque or les panneaux solaires ne produisent de l’énergie que dans la journée mais pic de consommation d’électricité le soir : comment stocker l’énergie ?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59999"/>
              <a:buNone/>
            </a:pPr>
            <a:r>
              <a:rPr b="1" lang="fr"/>
              <a:t>I ) Réaction d’oxydo-réduction</a:t>
            </a:r>
            <a:endParaRPr b="1"/>
          </a:p>
          <a:p>
            <a:pPr indent="-30003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b="1" lang="fr"/>
              <a:t>Rappels</a:t>
            </a:r>
            <a:endParaRPr b="1"/>
          </a:p>
          <a:p>
            <a:pPr indent="-3000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fr"/>
              <a:t>Réactions en milieu acide et basique </a:t>
            </a:r>
            <a:endParaRPr b="1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59999"/>
              <a:buNone/>
            </a:pPr>
            <a:r>
              <a:rPr b="1" lang="fr"/>
              <a:t>II) Potentiel des couples rédox </a:t>
            </a:r>
            <a:endParaRPr b="1"/>
          </a:p>
          <a:p>
            <a:pPr indent="-30003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b="1" lang="fr"/>
              <a:t>Mesure </a:t>
            </a:r>
            <a:endParaRPr b="1"/>
          </a:p>
          <a:p>
            <a:pPr indent="-3000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fr"/>
              <a:t>Relation de Nernst</a:t>
            </a:r>
            <a:endParaRPr b="1"/>
          </a:p>
          <a:p>
            <a:pPr indent="-3000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fr"/>
              <a:t>Constante d’équilibre</a:t>
            </a:r>
            <a:endParaRPr b="1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59999"/>
              <a:buNone/>
            </a:pPr>
            <a:r>
              <a:rPr b="1" lang="fr"/>
              <a:t>III) Réactions spontanées et forcées </a:t>
            </a:r>
            <a:endParaRPr b="1"/>
          </a:p>
          <a:p>
            <a:pPr indent="-30003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b="1" lang="fr"/>
              <a:t>Piles : réaction spontanée </a:t>
            </a:r>
            <a:endParaRPr b="1"/>
          </a:p>
          <a:p>
            <a:pPr indent="-3000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fr"/>
              <a:t>Electrolyse : réaction non spontanée </a:t>
            </a:r>
            <a:endParaRPr b="1"/>
          </a:p>
        </p:txBody>
      </p:sp>
      <p:sp>
        <p:nvSpPr>
          <p:cNvPr id="68" name="Google Shape;68;p3"/>
          <p:cNvSpPr txBox="1"/>
          <p:nvPr/>
        </p:nvSpPr>
        <p:spPr>
          <a:xfrm>
            <a:off x="4782725" y="2303750"/>
            <a:ext cx="33912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Remarque : passer plus de temps sur les parties II et III parce que beaucoup trop de trucs au programme sinon, la partie I a déjà été faite dans le tronc commun, piles déjà au programme du tronc commun aussi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s’appuyer sur l’approche historique et l’expérience pour introduire la notion de potentiel chimique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fr"/>
              <a:t>Questions </a:t>
            </a:r>
            <a:endParaRPr b="1"/>
          </a:p>
        </p:txBody>
      </p:sp>
      <p:sp>
        <p:nvSpPr>
          <p:cNvPr id="74" name="Google Shape;74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attention à bien dire “ajuster une équation” plutôt que “équilibrer”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comment savoir si MnO2 ou MnO4- est l’oxydant du couple qui les fait intervenir ? calcul du degré d’oxydation du manganèse ou approche qualitative : le dioxygène est plus électronégatif que le manganèse donc MnO4 possède moins d’électrons 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formule de Lewis de l’ion cyanate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Pourquoi le rendement faradique de l’électrolyse de l’eau n’est pas égal à 100% ? (généralement de l’ordre de 0,8) réactions parasites : utiliser HCl plutôt que H2SO4 (couple SO4 2- / S2O8 de potentiel standard égal à 0,17V )? également : présence d’impuretés dans le milieu 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Electrolyse de l’eau : ne se fait pas sous hotte 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STL PCM = tronc commun 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vérifier si activité, condition standard, état standard au programme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