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b33a8381c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b33a8381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LC08 : Les produits oxydants et réducteurs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Niveau: 1ére ST2S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0675" y="989900"/>
            <a:ext cx="5558026" cy="31637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533850" y="1498900"/>
            <a:ext cx="26589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Peu de théorie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Juste </a:t>
            </a:r>
            <a:r>
              <a:rPr lang="fr"/>
              <a:t>après</a:t>
            </a:r>
            <a:r>
              <a:rPr lang="fr"/>
              <a:t> A/B permet de faire des paralléle </a:t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13325" y="2884875"/>
            <a:ext cx="1858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Choix </a:t>
            </a:r>
            <a:r>
              <a:rPr lang="fr"/>
              <a:t>d'accès</a:t>
            </a:r>
            <a:r>
              <a:rPr lang="fr"/>
              <a:t> la </a:t>
            </a:r>
            <a:r>
              <a:rPr lang="fr"/>
              <a:t>leçon</a:t>
            </a:r>
            <a:r>
              <a:rPr lang="fr"/>
              <a:t> sur la javel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Electrolyse de la javel: Avec du I- voire la différence entre Eau Javel (Jaune foncé) / Eau salé (transparant) / Eau electrolyse (Jaune claire)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Dilution</a:t>
            </a:r>
            <a:r>
              <a:rPr lang="fr"/>
              <a:t> Eau de Javel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Réactions d’oxydoréduction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Définition : Def oxydant / réducteur / Couple oxydoréduction / demi-équation / </a:t>
            </a:r>
            <a:r>
              <a:rPr lang="fr"/>
              <a:t>oxydation</a:t>
            </a:r>
            <a:r>
              <a:rPr lang="fr"/>
              <a:t> / réduction (</a:t>
            </a:r>
            <a:r>
              <a:rPr lang="fr"/>
              <a:t>parallèle avec A/B) finir par Ox1/Red2 = Ox2/Red1 compétence exigible mettre un exemple avec 2 demi équation avec pas le même nb de e- échangé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Exemple :  1) pile daniell Zn2+/Zn et Cu2+/Cu 	2) ClO-/Cl2 Cl2/Cl- avec demi eq présentation de la Javel et de son procédé de fabrication par électrolyse 3) Expérience Javel avec les demi équations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Antiseptique et désinfectant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Propriétés : 1)Def Antiseptique (tissue vivant = accepté par les muqueuses) / Désinfectant (tout objet)  2) Propriété décontaminantes vient du pouvoir oxydant 3) Hypochlorites (eau de javel, dakin,ect..) 4) Diiode ( bétadine, teinture d’iode,ect..) 4) Chlorométrie (dakin / eau de Javel) 5) Dilution (réalisation d’une solution diluée 10 fois bonne pour désinfecter une plaie)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Précautions : 1) Lecture des pictogramme et des HCP pour Eau de Javel / Diiode 2) Réaction Ion hypochlorite acide danger du Gaz Dichlore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Ouverture sur les piles et le chapitre de terminal sur les produit antioxydant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Question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Pourquoi H2O2 </a:t>
            </a:r>
            <a:r>
              <a:rPr lang="fr"/>
              <a:t>vieillie ? Thermo favorable mais cinétiquement lente de plus accéléré par du rayonnement UV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Comment savoir qui est ox et red ? Nombre d’oxydation et électronégativité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Dismutation 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