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gKxI/77BPobrZfTLC66dmN5r7E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Transitions de phase, applications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-FR"/>
              <a:t>Niveau : L3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-FR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Bibliographie</a:t>
            </a:r>
            <a:endParaRPr/>
          </a:p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Diu de thermo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Expérience de Tyndall : wikipédia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Bibliographie images</a:t>
            </a:r>
            <a:endParaRPr/>
          </a:p>
        </p:txBody>
      </p:sp>
      <p:sp>
        <p:nvSpPr>
          <p:cNvPr id="144" name="Google Shape;144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Sécher du linge dehors en hiver : deco.fr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Chauffrette : calorpad.com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Diagramme (p,T) de l’eau : wikipédia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G en fonction de V : Diu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Prérequis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Si on relâche une contrainte d’un système isolé, celui-ci change d’état conformément à la condition d’entropie maximale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Énergie interne, entropie, enthalpie, enthalpie libre, …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Un changement d’état a lieu à température et pression fixées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Diagramme (p, T) (en particulier celui de l’eau)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/>
              <a:t>Notions de point triple et de point critique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wnload.jpg"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966" y="-78208"/>
            <a:ext cx="3464293" cy="3418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utterstock_1265970127.jpg"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679707" cy="2927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jpg" id="98" name="Google Shape;9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3828" y="3099468"/>
            <a:ext cx="1762470" cy="326858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467895" y="3340099"/>
            <a:ext cx="621631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de phases :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passage d’une phase à une autre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de phase du 1</a:t>
            </a:r>
            <a:r>
              <a:rPr b="1" baseline="3000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ordre : 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dit qu’un corps subit une transition de phases du 1</a:t>
            </a:r>
            <a:r>
              <a:rPr baseline="3000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ordre lorsque, dans certaines conditions, il se présente en équilibre sous forme hétérogène, c’est-à-dire, séparé en deux phases de propriété différentes. (B. Diu)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_eau.svg.png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6947" y="715545"/>
            <a:ext cx="7085263" cy="538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400"/>
              <a:t>Expérience de Tyndall</a:t>
            </a:r>
            <a:endParaRPr sz="2400"/>
          </a:p>
        </p:txBody>
      </p:sp>
      <p:pic>
        <p:nvPicPr>
          <p:cNvPr descr="800px-Expérience-de-Tyndall.jpg"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4633" y="1417638"/>
            <a:ext cx="6029158" cy="4943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 d’écran 2022-04-19 à 11.52.10.png" id="115" name="Google Shape;1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658061"/>
            <a:ext cx="9131300" cy="49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 d’écran 2022-04-19 à 11.58.59.png"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7364"/>
            <a:ext cx="9144000" cy="424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 d’écran 2022-04-19 à 12.03.22.png"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00103"/>
            <a:ext cx="9144000" cy="322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/>
              <a:t>Application : chaufferette</a:t>
            </a:r>
            <a:endParaRPr sz="2800"/>
          </a:p>
        </p:txBody>
      </p:sp>
      <p:sp>
        <p:nvSpPr>
          <p:cNvPr id="131" name="Google Shape;131;p9"/>
          <p:cNvSpPr txBox="1"/>
          <p:nvPr/>
        </p:nvSpPr>
        <p:spPr>
          <a:xfrm>
            <a:off x="240633" y="1711157"/>
            <a:ext cx="491957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chaufferette contient une solution saturée d’acétate de sodium en surfusion.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 = 54°C pour une solution à 20%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tordant la plaquette métallique on libère des germes d’acétate solidifiés qui déclenchent la cristallisation (exothermique).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wnload.jpg"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966" y="1111582"/>
            <a:ext cx="3464293" cy="3418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2022-04-18T17:53:56Z</dcterms:created>
  <dc:creator>BRAVO S</dc:creator>
</cp:coreProperties>
</file>