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o+rP85feI9NOhISIXRc0amsTJ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gif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219093" y="546409"/>
            <a:ext cx="7579112" cy="113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/>
              <a:t>Atmosphère terrestre 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680117" y="2275043"/>
            <a:ext cx="9392696" cy="4325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Niveau L3: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Prérequis 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Thermodynamique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Statique des fluides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Optique ondulatoire 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Diffraction de Fraunhöfer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Critère de Rayleigh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Analyseur de front d’onde : Shack-Hartmann </a:t>
            </a:r>
            <a:br>
              <a:rPr lang="fr-FR"/>
            </a:br>
            <a:endParaRPr/>
          </a:p>
        </p:txBody>
      </p:sp>
      <p:pic>
        <p:nvPicPr>
          <p:cNvPr id="145" name="Google Shape;1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9600" y="1395413"/>
            <a:ext cx="84328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4600" y="999591"/>
            <a:ext cx="5344857" cy="57034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2"/>
          <p:cNvCxnSpPr/>
          <p:nvPr/>
        </p:nvCxnSpPr>
        <p:spPr>
          <a:xfrm flipH="1">
            <a:off x="6306408" y="5641329"/>
            <a:ext cx="1580292" cy="21708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2" name="Google Shape;92;p2"/>
          <p:cNvSpPr txBox="1"/>
          <p:nvPr/>
        </p:nvSpPr>
        <p:spPr>
          <a:xfrm>
            <a:off x="8126824" y="5205471"/>
            <a:ext cx="35290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km d’altitude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Contient environ 80 % de la masse de l’atmosphère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 mélangée  </a:t>
            </a:r>
            <a:endParaRPr/>
          </a:p>
        </p:txBody>
      </p:sp>
      <p:cxnSp>
        <p:nvCxnSpPr>
          <p:cNvPr id="93" name="Google Shape;93;p2"/>
          <p:cNvCxnSpPr>
            <a:stCxn id="94" idx="1"/>
          </p:cNvCxnSpPr>
          <p:nvPr/>
        </p:nvCxnSpPr>
        <p:spPr>
          <a:xfrm flipH="1">
            <a:off x="5875988" y="4133820"/>
            <a:ext cx="2787000" cy="10716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4" name="Google Shape;94;p2"/>
          <p:cNvSpPr txBox="1"/>
          <p:nvPr/>
        </p:nvSpPr>
        <p:spPr>
          <a:xfrm>
            <a:off x="8662988" y="3533655"/>
            <a:ext cx="35290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Contient la majorité de l’ozone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Très stable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échange par rayonnement (absorption des UV par l’Ozone)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2365917" y="3428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Gradient adiabatique sec : 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81562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Pourquoi un modèle adiabatique 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1) bon isolant thermique : peu d’échange par conduction &gt; négligeable (sauf au voisinage de la CLA)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2)Echange de chaleur par rayonnement assez faible dans la troposphère (sauf CLA)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3) On raisonne ici sur l’air sec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4) échange de chaleur beaucoup plus lent que l’équilibre de la pression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622" y="154914"/>
            <a:ext cx="3068210" cy="327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4729163" y="228601"/>
            <a:ext cx="551497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Instabilité convective </a:t>
            </a:r>
            <a:endParaRPr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94" y="3429000"/>
            <a:ext cx="4751650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2922" r="0" t="2850"/>
          <a:stretch/>
        </p:blipFill>
        <p:spPr>
          <a:xfrm>
            <a:off x="8100035" y="2396198"/>
            <a:ext cx="4091965" cy="263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6127" y="1026187"/>
            <a:ext cx="4411882" cy="263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37777" y="2019611"/>
            <a:ext cx="3068210" cy="327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239" y="439696"/>
            <a:ext cx="4556597" cy="2989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résolution d'un télescope" id="120" name="Google Shape;1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2550" y="344299"/>
            <a:ext cx="3784789" cy="378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4418" y="3695848"/>
            <a:ext cx="3932238" cy="2989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505" y="228602"/>
            <a:ext cx="4218624" cy="602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 b="2966" l="1" r="752" t="0"/>
          <a:stretch/>
        </p:blipFill>
        <p:spPr>
          <a:xfrm>
            <a:off x="100215" y="0"/>
            <a:ext cx="8171110" cy="4700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3725" y="3549390"/>
            <a:ext cx="4157662" cy="2959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342900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3581400"/>
            <a:ext cx="266700" cy="26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1595" y="412477"/>
            <a:ext cx="10293609" cy="633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2022-04-22T09:04:33Z</dcterms:created>
  <dc:creator>Yanis Ghanem</dc:creator>
</cp:coreProperties>
</file>