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037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3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7463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922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1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09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955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37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173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623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14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ECD3D-E373-9D4A-86AD-505DD687A611}" type="datetimeFigureOut">
              <a:rPr lang="fr-FR" smtClean="0"/>
              <a:t>26/05/22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6E3E9-EE43-594F-B7A6-80199E9DD5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737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Solide en rotation autour d’un axe fixe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9763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 smtClean="0"/>
              <a:t>Formule de Bourg-Varignon</a:t>
            </a:r>
          </a:p>
          <a:p>
            <a:r>
              <a:rPr lang="fr-FR" dirty="0" smtClean="0"/>
              <a:t>Accélération d’un point par changement de référentiel</a:t>
            </a:r>
          </a:p>
          <a:p>
            <a:r>
              <a:rPr lang="fr-FR" dirty="0" smtClean="0"/>
              <a:t>Matrice d’inertie, moment principaux d’inertie, axes principaux d’inertie</a:t>
            </a:r>
          </a:p>
          <a:p>
            <a:r>
              <a:rPr lang="fr-FR" dirty="0" smtClean="0"/>
              <a:t>Calcul du moment cinétique en un point du solide</a:t>
            </a:r>
          </a:p>
          <a:p>
            <a:r>
              <a:rPr lang="fr-FR" dirty="0" smtClean="0"/>
              <a:t>Moment dynamique d’un solide</a:t>
            </a:r>
          </a:p>
          <a:p>
            <a:r>
              <a:rPr lang="fr-FR" dirty="0" smtClean="0"/>
              <a:t>Relation entre moment dynamique et moment cinétique</a:t>
            </a:r>
          </a:p>
          <a:p>
            <a:r>
              <a:rPr lang="fr-FR" dirty="0" smtClean="0"/>
              <a:t>Théorème de la résultante dynamique</a:t>
            </a:r>
          </a:p>
          <a:p>
            <a:r>
              <a:rPr lang="fr-FR" dirty="0" smtClean="0"/>
              <a:t>Théorème du moment dynamique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023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downloa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r="19317"/>
          <a:stretch/>
        </p:blipFill>
        <p:spPr>
          <a:xfrm>
            <a:off x="2913504" y="-2060"/>
            <a:ext cx="3184719" cy="2666566"/>
          </a:xfrm>
          <a:prstGeom prst="rect">
            <a:avLst/>
          </a:prstGeom>
        </p:spPr>
      </p:pic>
      <p:pic>
        <p:nvPicPr>
          <p:cNvPr id="7" name="Image 6" descr="image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223" y="-1"/>
            <a:ext cx="3045777" cy="3575477"/>
          </a:xfrm>
          <a:prstGeom prst="rect">
            <a:avLst/>
          </a:prstGeom>
        </p:spPr>
      </p:pic>
      <p:pic>
        <p:nvPicPr>
          <p:cNvPr id="4" name="Image 3" descr="download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98" r="4731"/>
          <a:stretch/>
        </p:blipFill>
        <p:spPr>
          <a:xfrm>
            <a:off x="0" y="25551"/>
            <a:ext cx="3216535" cy="2666567"/>
          </a:xfrm>
          <a:prstGeom prst="rect">
            <a:avLst/>
          </a:prstGeom>
        </p:spPr>
      </p:pic>
      <p:pic>
        <p:nvPicPr>
          <p:cNvPr id="5" name="Image 4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930" y="3816440"/>
            <a:ext cx="2464181" cy="2464181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635701" y="3603087"/>
            <a:ext cx="455560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dirty="0" smtClean="0"/>
              <a:t>Des exemples de ce mouvement se rencontrent très fréquemment dans la vie courante et dans le monde industriel</a:t>
            </a:r>
          </a:p>
          <a:p>
            <a:endParaRPr lang="fr-FR" dirty="0" smtClean="0"/>
          </a:p>
          <a:p>
            <a:pPr marL="285750" indent="-285750">
              <a:buFont typeface="Arial"/>
              <a:buChar char="•"/>
            </a:pPr>
            <a:r>
              <a:rPr lang="fr-FR" b="1" dirty="0" smtClean="0"/>
              <a:t>Enjeu : </a:t>
            </a:r>
            <a:r>
              <a:rPr lang="fr-FR" dirty="0" smtClean="0"/>
              <a:t>minimiser les efforts subis par les supports afin de prévenir leur rupture.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0552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Repère de </a:t>
            </a:r>
            <a:r>
              <a:rPr lang="fr-FR" sz="2800" dirty="0" err="1" smtClean="0"/>
              <a:t>Frenet</a:t>
            </a:r>
            <a:endParaRPr lang="fr-FR" sz="2800" dirty="0"/>
          </a:p>
        </p:txBody>
      </p:sp>
      <p:pic>
        <p:nvPicPr>
          <p:cNvPr id="4" name="Image 3" descr="Document 53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56278" y="-798218"/>
            <a:ext cx="6026750" cy="8528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11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746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Réactions d’axe</a:t>
            </a:r>
            <a:endParaRPr lang="fr-FR" sz="2800" dirty="0"/>
          </a:p>
        </p:txBody>
      </p:sp>
      <p:pic>
        <p:nvPicPr>
          <p:cNvPr id="4" name="Image 3" descr="Capture d’écran 2022-05-26 à 16.43.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681" y="1616578"/>
            <a:ext cx="3009438" cy="4092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028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Alternateur : </a:t>
            </a:r>
            <a:r>
              <a:rPr lang="fr-FR" dirty="0" err="1" smtClean="0"/>
              <a:t>linternaute.fr</a:t>
            </a:r>
            <a:endParaRPr lang="fr-FR" dirty="0" smtClean="0"/>
          </a:p>
          <a:p>
            <a:r>
              <a:rPr lang="fr-FR" dirty="0" smtClean="0"/>
              <a:t>Centrifugeuse : </a:t>
            </a:r>
            <a:r>
              <a:rPr lang="fr-FR" dirty="0" err="1" smtClean="0"/>
              <a:t>directindustry.fr</a:t>
            </a:r>
            <a:endParaRPr lang="fr-FR" dirty="0" smtClean="0"/>
          </a:p>
          <a:p>
            <a:r>
              <a:rPr lang="fr-FR" dirty="0" smtClean="0"/>
              <a:t>Voiture : </a:t>
            </a:r>
            <a:r>
              <a:rPr lang="fr-FR" dirty="0" err="1" smtClean="0"/>
              <a:t>pixabay.com</a:t>
            </a:r>
            <a:endParaRPr lang="fr-FR" dirty="0" smtClean="0"/>
          </a:p>
          <a:p>
            <a:r>
              <a:rPr lang="fr-FR" dirty="0" smtClean="0"/>
              <a:t>Porte : </a:t>
            </a:r>
            <a:r>
              <a:rPr lang="fr-FR" dirty="0" err="1" smtClean="0"/>
              <a:t>sogal.com</a:t>
            </a:r>
            <a:endParaRPr lang="fr-FR" dirty="0" smtClean="0"/>
          </a:p>
          <a:p>
            <a:r>
              <a:rPr lang="fr-FR" dirty="0" smtClean="0"/>
              <a:t>Réactions d’axe : </a:t>
            </a:r>
            <a:r>
              <a:rPr lang="fr-FR" dirty="0" err="1" smtClean="0"/>
              <a:t>Bouloumié</a:t>
            </a:r>
            <a:r>
              <a:rPr lang="fr-FR" dirty="0" smtClean="0"/>
              <a:t>, PUF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3577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121</Words>
  <Application>Microsoft Macintosh PowerPoint</Application>
  <PresentationFormat>Présentation à l'écran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Solide en rotation autour d’un axe fixe</vt:lpstr>
      <vt:lpstr>Prérequis</vt:lpstr>
      <vt:lpstr>Présentation PowerPoint</vt:lpstr>
      <vt:lpstr>Repère de Frenet</vt:lpstr>
      <vt:lpstr>Réactions d’axe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Solide en rotation autour d’un axe fixe</dc:title>
  <dc:creator>BRAVO S</dc:creator>
  <cp:lastModifiedBy>BRAVO S</cp:lastModifiedBy>
  <cp:revision>8</cp:revision>
  <dcterms:created xsi:type="dcterms:W3CDTF">2022-05-26T09:36:51Z</dcterms:created>
  <dcterms:modified xsi:type="dcterms:W3CDTF">2022-05-26T15:31:53Z</dcterms:modified>
</cp:coreProperties>
</file>