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2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73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70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61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87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17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49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02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92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17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8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91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A8B10-8E6C-7140-86C2-7010A391D05C}" type="datetimeFigureOut">
              <a:rPr lang="fr-FR" smtClean="0"/>
              <a:t>23/06/22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9B4D-9305-FC45-8E44-F4010EFD7B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1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Milieux diélectriques, aspects statiques et dynamiques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040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Moment dipolaire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499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00300" cy="3390900"/>
          </a:xfrm>
          <a:prstGeom prst="rect">
            <a:avLst/>
          </a:prstGeom>
        </p:spPr>
      </p:pic>
      <p:pic>
        <p:nvPicPr>
          <p:cNvPr id="6" name="Image 5" descr="WhatsApp Image 2022-06-23 at 18.52.00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04"/>
          <a:stretch/>
        </p:blipFill>
        <p:spPr>
          <a:xfrm rot="16200000">
            <a:off x="4967424" y="-754800"/>
            <a:ext cx="1486213" cy="453216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910206" y="264596"/>
            <a:ext cx="435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Expérience historique de Faraday : </a:t>
            </a:r>
            <a:endParaRPr lang="fr-FR" dirty="0"/>
          </a:p>
        </p:txBody>
      </p:sp>
      <p:pic>
        <p:nvPicPr>
          <p:cNvPr id="8" name="Image 7" descr="WhatsApp Image 2022-06-23 at 18.52.00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28"/>
          <a:stretch/>
        </p:blipFill>
        <p:spPr>
          <a:xfrm rot="16200000">
            <a:off x="4928297" y="606499"/>
            <a:ext cx="1554132" cy="515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0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Densité de charges équivalentes</a:t>
            </a:r>
            <a:endParaRPr lang="fr-FR" sz="2800" dirty="0"/>
          </a:p>
        </p:txBody>
      </p:sp>
      <p:pic>
        <p:nvPicPr>
          <p:cNvPr id="5" name="Image 4" descr="WhatsApp Image 2022-06-23 at 19.04.4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4526"/>
            <a:ext cx="9144000" cy="245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987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Permittivités diélectriques relatives de certains matériaux</a:t>
            </a:r>
            <a:endParaRPr lang="fr-FR" sz="2800" dirty="0"/>
          </a:p>
        </p:txBody>
      </p:sp>
      <p:pic>
        <p:nvPicPr>
          <p:cNvPr id="4" name="Image 3" descr="WhatsApp Image 2022-06-23 at 19.45.1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20187" y="-1160924"/>
            <a:ext cx="2193366" cy="871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7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Faraday : </a:t>
            </a:r>
            <a:r>
              <a:rPr lang="fr-FR" dirty="0" err="1" smtClean="0"/>
              <a:t>futura-sciences.com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30624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36</Words>
  <Application>Microsoft Macintosh PowerPoint</Application>
  <PresentationFormat>Présentation à l'écran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Milieux diélectriques, aspects statiques et dynamiques</vt:lpstr>
      <vt:lpstr>Prérequis</vt:lpstr>
      <vt:lpstr>Présentation PowerPoint</vt:lpstr>
      <vt:lpstr>Densité de charges équivalentes</vt:lpstr>
      <vt:lpstr>Permittivités diélectriques relatives de certains matériaux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Milieux diélectriques, aspects statiques et dynamiques</dc:title>
  <dc:creator>BRAVO S</dc:creator>
  <cp:lastModifiedBy>BRAVO S</cp:lastModifiedBy>
  <cp:revision>4</cp:revision>
  <dcterms:created xsi:type="dcterms:W3CDTF">2022-06-23T16:47:54Z</dcterms:created>
  <dcterms:modified xsi:type="dcterms:W3CDTF">2022-06-23T17:55:43Z</dcterms:modified>
</cp:coreProperties>
</file>