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40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40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2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67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00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02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13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95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03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88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68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2DEA-FC5F-5A41-9274-9DD755AB4F52}" type="datetimeFigureOut">
              <a:rPr lang="fr-FR" smtClean="0"/>
              <a:t>17/06/22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679A9-58B0-224B-A63C-CAFD8EE4EE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52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Entropie, aspects macroscopiques et microscopiques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73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01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23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22-06-17 à 17.35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90" y="822939"/>
            <a:ext cx="6635147" cy="420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9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4367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Macintosh PowerPoint</Application>
  <PresentationFormat>Présentation à l'écran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Entropie, aspects macroscopiques et microscopiques</vt:lpstr>
      <vt:lpstr>Prérequis</vt:lpstr>
      <vt:lpstr>Présentation PowerPoint</vt:lpstr>
      <vt:lpstr>Présentation PowerPoint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Entropie, aspects macroscopiques et microscopiques</dc:title>
  <dc:creator>BRAVO S</dc:creator>
  <cp:lastModifiedBy>BRAVO S</cp:lastModifiedBy>
  <cp:revision>2</cp:revision>
  <dcterms:created xsi:type="dcterms:W3CDTF">2022-06-17T15:34:19Z</dcterms:created>
  <dcterms:modified xsi:type="dcterms:W3CDTF">2022-06-17T15:37:03Z</dcterms:modified>
</cp:coreProperties>
</file>