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15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34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0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45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07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68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33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76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57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69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32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EACFF-A363-C149-919A-00B59C3AEFC7}" type="datetimeFigureOut">
              <a:rPr lang="fr-FR" smtClean="0"/>
              <a:t>20/06/22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52D9-81ED-6847-B249-CA08AD8851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77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Confinement quantique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L3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583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84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Bo</a:t>
            </a:r>
            <a:r>
              <a:rPr lang="fr-FR" sz="2800" dirty="0" smtClean="0"/>
              <a:t>îtes quantiques à 2D</a:t>
            </a:r>
            <a:endParaRPr lang="fr-FR" sz="2800" dirty="0"/>
          </a:p>
        </p:txBody>
      </p:sp>
      <p:pic>
        <p:nvPicPr>
          <p:cNvPr id="4" name="Google Shape;18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57745" y="1462380"/>
            <a:ext cx="5900324" cy="394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2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des images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47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28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84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335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Puits carré infini</a:t>
            </a:r>
            <a:endParaRPr lang="fr-FR" sz="2800" dirty="0"/>
          </a:p>
        </p:txBody>
      </p:sp>
      <p:pic>
        <p:nvPicPr>
          <p:cNvPr id="4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0000" y="1558472"/>
            <a:ext cx="7141776" cy="4587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949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753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Puits carrés : intér</a:t>
            </a:r>
            <a:r>
              <a:rPr lang="fr-FR" sz="2800" dirty="0" smtClean="0"/>
              <a:t>êt et applications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981519" y="1359917"/>
            <a:ext cx="7705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Forces qui lient neutrons et protons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Puits quantiques dans les semi-conducteurs</a:t>
            </a:r>
            <a:endParaRPr lang="fr-FR" dirty="0"/>
          </a:p>
        </p:txBody>
      </p:sp>
      <p:pic>
        <p:nvPicPr>
          <p:cNvPr id="5" name="Google Shape;11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85291" y="2371423"/>
            <a:ext cx="3649142" cy="29315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685291" y="5553718"/>
            <a:ext cx="411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Modélisation d’un noyau atomique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585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84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Radioactivité alpha</a:t>
            </a:r>
            <a:endParaRPr lang="fr-FR" sz="2800" dirty="0"/>
          </a:p>
        </p:txBody>
      </p:sp>
      <p:pic>
        <p:nvPicPr>
          <p:cNvPr id="4" name="Google Shape;12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5370" y="1550485"/>
            <a:ext cx="5518845" cy="397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450" y="1807195"/>
            <a:ext cx="2319350" cy="31003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27;p22"/>
          <p:cNvSpPr txBox="1"/>
          <p:nvPr/>
        </p:nvSpPr>
        <p:spPr>
          <a:xfrm>
            <a:off x="6658595" y="4907518"/>
            <a:ext cx="1686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George Gamow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(1904-1968)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859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04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Semi-conducteurs</a:t>
            </a:r>
            <a:endParaRPr lang="fr-FR" sz="2800" dirty="0"/>
          </a:p>
        </p:txBody>
      </p:sp>
      <p:pic>
        <p:nvPicPr>
          <p:cNvPr id="4" name="Google Shape;13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1858" y="2026082"/>
            <a:ext cx="3568875" cy="23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433" y="1490600"/>
            <a:ext cx="2352750" cy="4330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42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5745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Puits de potentiel harmonique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76629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0445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Doubles puits</a:t>
            </a:r>
            <a:endParaRPr lang="fr-FR" sz="2800" dirty="0"/>
          </a:p>
        </p:txBody>
      </p:sp>
      <p:pic>
        <p:nvPicPr>
          <p:cNvPr id="4" name="Google Shape;18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27487" y="4166239"/>
            <a:ext cx="4636250" cy="182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9;p28"/>
          <p:cNvPicPr preferRelativeResize="0"/>
          <p:nvPr/>
        </p:nvPicPr>
        <p:blipFill rotWithShape="1">
          <a:blip r:embed="rId3">
            <a:alphaModFix/>
          </a:blip>
          <a:srcRect b="12372"/>
          <a:stretch/>
        </p:blipFill>
        <p:spPr>
          <a:xfrm>
            <a:off x="2270350" y="1565229"/>
            <a:ext cx="4793387" cy="2336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6103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</Words>
  <Application>Microsoft Macintosh PowerPoint</Application>
  <PresentationFormat>Présentation à l'écran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Confinement quantique</vt:lpstr>
      <vt:lpstr>Prérequis</vt:lpstr>
      <vt:lpstr>Présentation PowerPoint</vt:lpstr>
      <vt:lpstr>Puits carré infini</vt:lpstr>
      <vt:lpstr>Puits carrés : intérêt et applications</vt:lpstr>
      <vt:lpstr>Radioactivité alpha</vt:lpstr>
      <vt:lpstr>Semi-conducteurs</vt:lpstr>
      <vt:lpstr>Puits de potentiel harmonique</vt:lpstr>
      <vt:lpstr>Doubles puits</vt:lpstr>
      <vt:lpstr>Boîtes quantiques à 2D</vt:lpstr>
      <vt:lpstr>Bibliographie des images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Confinement quantique</dc:title>
  <dc:creator>BRAVO S</dc:creator>
  <cp:lastModifiedBy>BRAVO S</cp:lastModifiedBy>
  <cp:revision>6</cp:revision>
  <dcterms:created xsi:type="dcterms:W3CDTF">2022-06-20T16:23:03Z</dcterms:created>
  <dcterms:modified xsi:type="dcterms:W3CDTF">2022-06-20T16:30:54Z</dcterms:modified>
</cp:coreProperties>
</file>