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png" ContentType="image/png"/>
  <Default Extension="rels" ContentType="application/vnd.openxmlformats-package.relationships+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48" r:id="rId1"/>
  </p:sldMasterIdLst>
  <p:sldIdLst>
    <p:sldId id="256" r:id="rId2"/>
    <p:sldId id="257" r:id="rId3"/>
    <p:sldId id="258" r:id="rId4"/>
    <p:sldId id="260" r:id="rId5"/>
    <p:sldId id="261" r:id="rId6"/>
    <p:sldId id="262" r:id="rId7"/>
    <p:sldId id="259" r:id="rId8"/>
  </p:sldIdLst>
  <p:sldSz cx="9144000" cy="6858000" type="screen4x3"/>
  <p:notesSz cx="6858000" cy="9144000"/>
  <p:defaultTextStyle>
    <a:defPPr>
      <a:defRPr lang="fr-FR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 snapToObjects="1">
      <p:cViewPr varScale="1">
        <p:scale>
          <a:sx n="90" d="100"/>
          <a:sy n="90" d="100"/>
        </p:scale>
        <p:origin x="-560" y="-11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1" Type="http://schemas.openxmlformats.org/officeDocument/2006/relationships/viewProps" Target="viewProps.xml"/><Relationship Id="rId12" Type="http://schemas.openxmlformats.org/officeDocument/2006/relationships/theme" Target="theme/theme1.xml"/><Relationship Id="rId13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9" Type="http://schemas.openxmlformats.org/officeDocument/2006/relationships/printerSettings" Target="printerSettings/printerSettings1.bin"/><Relationship Id="rId10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 smtClean="0"/>
              <a:t>Cliquez pour modifier le style des sous-titres du masque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7490938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2432850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3309618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3657705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-têt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57028908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48306013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276226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8028812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322202195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044939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pour une image 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FR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 smtClean="0"/>
              <a:t>Cliquez pour modifier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086284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 smtClean="0"/>
              <a:t>Cliquez et modifiez le titre</a:t>
            </a:r>
            <a:endParaRPr lang="fr-FR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 smtClean="0"/>
              <a:t>Cliquez pour modifier les styles du texte du masque</a:t>
            </a:r>
          </a:p>
          <a:p>
            <a:pPr lvl="1"/>
            <a:r>
              <a:rPr lang="fr-FR" smtClean="0"/>
              <a:t>Deuxième niveau</a:t>
            </a:r>
          </a:p>
          <a:p>
            <a:pPr lvl="2"/>
            <a:r>
              <a:rPr lang="fr-FR" smtClean="0"/>
              <a:t>Troisième niveau</a:t>
            </a:r>
          </a:p>
          <a:p>
            <a:pPr lvl="3"/>
            <a:r>
              <a:rPr lang="fr-FR" smtClean="0"/>
              <a:t>Quatrième niveau</a:t>
            </a:r>
          </a:p>
          <a:p>
            <a:pPr lvl="4"/>
            <a:r>
              <a:rPr lang="fr-FR" smtClean="0"/>
              <a:t>Cinquième niveau</a:t>
            </a:r>
            <a:endParaRPr lang="fr-FR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4ED77D7-8E5A-7640-9018-BB39163354AC}" type="datetimeFigureOut">
              <a:rPr lang="fr-FR" smtClean="0"/>
              <a:t>24/06/22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6806CCB-512C-C94E-9225-98F74AAFEE01}" type="slidenum">
              <a:rPr lang="fr-FR" smtClean="0"/>
              <a:t>‹#›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920892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4572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457200" rtl="0" eaLnBrk="1" latinLnBrk="0" hangingPunct="1">
        <a:spcBef>
          <a:spcPct val="20000"/>
        </a:spcBef>
        <a:buFont typeface="Arial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457200" rtl="0" eaLnBrk="1" latinLnBrk="0" hangingPunct="1">
        <a:spcBef>
          <a:spcPct val="20000"/>
        </a:spcBef>
        <a:buFont typeface="Arial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457200" rtl="0" eaLnBrk="1" latinLnBrk="0" hangingPunct="1">
        <a:spcBef>
          <a:spcPct val="20000"/>
        </a:spcBef>
        <a:buFont typeface="Arial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457200" rtl="0" eaLnBrk="1" latinLnBrk="0" hangingPunct="1">
        <a:spcBef>
          <a:spcPct val="20000"/>
        </a:spcBef>
        <a:buFont typeface="Arial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457200" rtl="0" eaLnBrk="1" latinLnBrk="0" hangingPunct="1">
        <a:spcBef>
          <a:spcPct val="20000"/>
        </a:spcBef>
        <a:buFont typeface="Arial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457200" rtl="0" eaLnBrk="1" latinLnBrk="0" hangingPunct="1">
        <a:spcBef>
          <a:spcPct val="20000"/>
        </a:spcBef>
        <a:buFont typeface="Arial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1.png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2.jpeg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Comportement d’une onde électromagnétique à l’interface entre 2 diélectriques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fr-FR" dirty="0" smtClean="0"/>
              <a:t>Niveau : L3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37890548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Prérequis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6760576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97593755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Equations de Maxwell dans un diélectrique</a:t>
            </a:r>
            <a:endParaRPr lang="fr-FR" sz="2800" dirty="0"/>
          </a:p>
        </p:txBody>
      </p:sp>
      <p:pic>
        <p:nvPicPr>
          <p:cNvPr id="4" name="Image 3" descr="Capture d’écran 2022-06-24 à 15.33.34.p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7763" y="1868616"/>
            <a:ext cx="4657496" cy="430465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76098922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2800" dirty="0" smtClean="0"/>
              <a:t>Coefficients de réflexion en fonction de l’angle d’incidence pour n</a:t>
            </a:r>
            <a:r>
              <a:rPr lang="fr-FR" sz="2800" baseline="-25000" dirty="0" smtClean="0"/>
              <a:t>1 </a:t>
            </a:r>
            <a:r>
              <a:rPr lang="fr-FR" sz="2800" dirty="0" smtClean="0"/>
              <a:t>&lt; n</a:t>
            </a:r>
            <a:r>
              <a:rPr lang="fr-FR" sz="2800" baseline="-25000" dirty="0" smtClean="0"/>
              <a:t>2</a:t>
            </a:r>
            <a:endParaRPr lang="fr-FR" sz="2800" dirty="0"/>
          </a:p>
        </p:txBody>
      </p:sp>
      <p:pic>
        <p:nvPicPr>
          <p:cNvPr id="4" name="Image 3" descr="WhatsApp Image 2022-06-24 at 16.18.2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69" b="48080"/>
          <a:stretch/>
        </p:blipFill>
        <p:spPr>
          <a:xfrm rot="16200000">
            <a:off x="2012443" y="1390196"/>
            <a:ext cx="5086226" cy="514111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37762593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re 1"/>
          <p:cNvSpPr txBox="1">
            <a:spLocks/>
          </p:cNvSpPr>
          <p:nvPr/>
        </p:nvSpPr>
        <p:spPr>
          <a:xfrm>
            <a:off x="457200" y="88371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 defTabSz="4572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fr-FR" sz="2800" dirty="0" smtClean="0"/>
              <a:t>Coefficients de réflexion en fonction de l’angle d’incidence pour n</a:t>
            </a:r>
            <a:r>
              <a:rPr lang="fr-FR" sz="2800" baseline="-25000" dirty="0"/>
              <a:t>2</a:t>
            </a:r>
            <a:r>
              <a:rPr lang="fr-FR" sz="2800" baseline="-25000" dirty="0" smtClean="0"/>
              <a:t> </a:t>
            </a:r>
            <a:r>
              <a:rPr lang="fr-FR" sz="2800" dirty="0" smtClean="0"/>
              <a:t>&lt; n</a:t>
            </a:r>
            <a:r>
              <a:rPr lang="fr-FR" sz="2800" baseline="-25000" dirty="0"/>
              <a:t>1</a:t>
            </a:r>
            <a:endParaRPr lang="fr-FR" sz="2800" dirty="0"/>
          </a:p>
        </p:txBody>
      </p:sp>
      <p:pic>
        <p:nvPicPr>
          <p:cNvPr id="5" name="Image 4" descr="WhatsApp Image 2022-06-24 at 16.18.29.jpeg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0823"/>
          <a:stretch/>
        </p:blipFill>
        <p:spPr>
          <a:xfrm rot="16200000">
            <a:off x="1754208" y="1424497"/>
            <a:ext cx="5438031" cy="505178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4197232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Bibliographie des images</a:t>
            </a:r>
            <a:endParaRPr lang="fr-FR" dirty="0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922541465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Bureau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Bureau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Bureau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/>
      <a:bodyPr/>
      <a:lstStyle/>
      <a:style>
        <a:lnRef idx="1">
          <a:schemeClr val="accent1"/>
        </a:lnRef>
        <a:fillRef idx="3">
          <a:schemeClr val="accent1"/>
        </a:fillRef>
        <a:effectRef idx="2">
          <a:schemeClr val="accent1"/>
        </a:effectRef>
        <a:fontRef idx="minor">
          <a:schemeClr val="lt1"/>
        </a:fontRef>
      </a:style>
    </a:spDef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53</TotalTime>
  <Words>46</Words>
  <Application>Microsoft Macintosh PowerPoint</Application>
  <PresentationFormat>Présentation à l'écran (4:3)</PresentationFormat>
  <Paragraphs>7</Paragraphs>
  <Slides>7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7</vt:i4>
      </vt:variant>
    </vt:vector>
  </HeadingPairs>
  <TitlesOfParts>
    <vt:vector size="8" baseType="lpstr">
      <vt:lpstr>Thème Office</vt:lpstr>
      <vt:lpstr>Comportement d’une onde électromagnétique à l’interface entre 2 diélectriques</vt:lpstr>
      <vt:lpstr>Prérequis</vt:lpstr>
      <vt:lpstr>Présentation PowerPoint</vt:lpstr>
      <vt:lpstr>Equations de Maxwell dans un diélectrique</vt:lpstr>
      <vt:lpstr>Coefficients de réflexion en fonction de l’angle d’incidence pour n1 &lt; n2</vt:lpstr>
      <vt:lpstr>Présentation PowerPoint</vt:lpstr>
      <vt:lpstr>Bibliographie des images</vt:lpstr>
    </vt:vector>
  </TitlesOfParts>
  <Company>SB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Comportement d’une onde électromagnétique à l’interface entre 2 diélectriques</dc:title>
  <dc:creator>BRAVO S</dc:creator>
  <cp:lastModifiedBy>BRAVO S</cp:lastModifiedBy>
  <cp:revision>3</cp:revision>
  <dcterms:created xsi:type="dcterms:W3CDTF">2022-06-24T13:29:33Z</dcterms:created>
  <dcterms:modified xsi:type="dcterms:W3CDTF">2022-06-24T14:22:58Z</dcterms:modified>
</cp:coreProperties>
</file>