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09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8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09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7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2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06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76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2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02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49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2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77D7-8E5A-7640-9018-BB39163354AC}" type="datetimeFigureOut">
              <a:rPr lang="fr-FR" smtClean="0"/>
              <a:t>24/06/22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6CCB-512C-C94E-9225-98F74AAFEE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08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Comportement d’une onde électromagnétique à l’interface entre 2 diélectriques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90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60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93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Equations de Maxwell dans un diélectrique</a:t>
            </a:r>
            <a:endParaRPr lang="fr-FR" sz="2800" dirty="0"/>
          </a:p>
        </p:txBody>
      </p:sp>
      <p:pic>
        <p:nvPicPr>
          <p:cNvPr id="4" name="Image 3" descr="Capture d’écran 2022-06-24 à 15.33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63" y="1868616"/>
            <a:ext cx="4657496" cy="43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9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Coefficients de réflexion en fonction de l’angle d’incidence pour n</a:t>
            </a:r>
            <a:r>
              <a:rPr lang="fr-FR" sz="2800" baseline="-25000" dirty="0" smtClean="0"/>
              <a:t>1 </a:t>
            </a:r>
            <a:r>
              <a:rPr lang="fr-FR" sz="2800" dirty="0" smtClean="0"/>
              <a:t>&lt; n</a:t>
            </a:r>
            <a:r>
              <a:rPr lang="fr-FR" sz="2800" baseline="-25000" dirty="0" smtClean="0"/>
              <a:t>2</a:t>
            </a:r>
            <a:endParaRPr lang="fr-FR" sz="2800" dirty="0"/>
          </a:p>
        </p:txBody>
      </p:sp>
      <p:pic>
        <p:nvPicPr>
          <p:cNvPr id="4" name="Image 3" descr="WhatsApp Image 2022-06-24 at 16.18.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" b="48080"/>
          <a:stretch/>
        </p:blipFill>
        <p:spPr>
          <a:xfrm rot="16200000">
            <a:off x="2012443" y="1390196"/>
            <a:ext cx="5086226" cy="514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6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883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Coefficients de réflexion en fonction de l’angle d’incidence pour n</a:t>
            </a:r>
            <a:r>
              <a:rPr lang="fr-FR" sz="2800" baseline="-25000" dirty="0"/>
              <a:t>2</a:t>
            </a:r>
            <a:r>
              <a:rPr lang="fr-FR" sz="2800" baseline="-25000" dirty="0" smtClean="0"/>
              <a:t> </a:t>
            </a:r>
            <a:r>
              <a:rPr lang="fr-FR" sz="2800" dirty="0" smtClean="0"/>
              <a:t>&lt; n</a:t>
            </a:r>
            <a:r>
              <a:rPr lang="fr-FR" sz="2800" baseline="-25000" dirty="0"/>
              <a:t>1</a:t>
            </a:r>
            <a:endParaRPr lang="fr-FR" sz="2800" dirty="0"/>
          </a:p>
        </p:txBody>
      </p:sp>
      <p:pic>
        <p:nvPicPr>
          <p:cNvPr id="5" name="Image 4" descr="WhatsApp Image 2022-06-24 at 16.18.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23"/>
          <a:stretch/>
        </p:blipFill>
        <p:spPr>
          <a:xfrm rot="16200000">
            <a:off x="1754208" y="1424497"/>
            <a:ext cx="5438031" cy="505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7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541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46</Words>
  <Application>Microsoft Macintosh PowerPoint</Application>
  <PresentationFormat>Présentation à l'écran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Comportement d’une onde électromagnétique à l’interface entre 2 diélectriques</vt:lpstr>
      <vt:lpstr>Prérequis</vt:lpstr>
      <vt:lpstr>Présentation PowerPoint</vt:lpstr>
      <vt:lpstr>Equations de Maxwell dans un diélectrique</vt:lpstr>
      <vt:lpstr>Coefficients de réflexion en fonction de l’angle d’incidence pour n1 &lt; n2</vt:lpstr>
      <vt:lpstr>Présentation PowerPoint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Comportement d’une onde électromagnétique à l’interface entre 2 diélectriques</dc:title>
  <dc:creator>BRAVO S</dc:creator>
  <cp:lastModifiedBy>BRAVO S</cp:lastModifiedBy>
  <cp:revision>3</cp:revision>
  <dcterms:created xsi:type="dcterms:W3CDTF">2022-06-24T13:29:33Z</dcterms:created>
  <dcterms:modified xsi:type="dcterms:W3CDTF">2022-06-24T14:22:58Z</dcterms:modified>
</cp:coreProperties>
</file>