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63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9246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679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180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1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272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3491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734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678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141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916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6EE24-213D-FD49-88BD-434C09D816E8}" type="datetimeFigureOut">
              <a:rPr lang="fr-FR" smtClean="0"/>
              <a:t>15/06/22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CC1BE-BF0C-924A-A3F5-0D23C63668F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1861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Cinématique relativiste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1545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Transformation de Lorentz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3369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downloa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77" r="8586"/>
          <a:stretch/>
        </p:blipFill>
        <p:spPr>
          <a:xfrm>
            <a:off x="6508527" y="0"/>
            <a:ext cx="2705057" cy="369846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300762" y="367653"/>
            <a:ext cx="30911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Cinématique : </a:t>
            </a:r>
            <a:r>
              <a:rPr lang="fr-FR" dirty="0" smtClean="0"/>
              <a:t>domaine de la mécanique qui étudie le mouvement.  </a:t>
            </a:r>
            <a:r>
              <a:rPr lang="fr-FR" b="1" dirty="0" smtClean="0"/>
              <a:t> </a:t>
            </a:r>
            <a:endParaRPr lang="fr-FR" b="1" dirty="0"/>
          </a:p>
        </p:txBody>
      </p:sp>
      <p:pic>
        <p:nvPicPr>
          <p:cNvPr id="5" name="Image 4" descr="download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56" r="10237"/>
          <a:stretch/>
        </p:blipFill>
        <p:spPr>
          <a:xfrm>
            <a:off x="4209559" y="-23515"/>
            <a:ext cx="2472928" cy="3738695"/>
          </a:xfrm>
          <a:prstGeom prst="rect">
            <a:avLst/>
          </a:prstGeom>
        </p:spPr>
      </p:pic>
      <p:pic>
        <p:nvPicPr>
          <p:cNvPr id="7" name="Image 6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833" y="3490371"/>
            <a:ext cx="2498563" cy="3367629"/>
          </a:xfrm>
          <a:prstGeom prst="rect">
            <a:avLst/>
          </a:prstGeom>
        </p:spPr>
      </p:pic>
      <p:pic>
        <p:nvPicPr>
          <p:cNvPr id="8" name="Image 7" descr="licensed-image.jpg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36"/>
          <a:stretch/>
        </p:blipFill>
        <p:spPr>
          <a:xfrm>
            <a:off x="4209933" y="3487337"/>
            <a:ext cx="2455158" cy="3370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71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676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Rappel des notations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250843" y="1183676"/>
            <a:ext cx="8685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Soit R’ référentiel galiléen en translation rectiligne uniforme à la vitesse </a:t>
            </a:r>
            <a:r>
              <a:rPr lang="fr-FR" dirty="0" err="1" smtClean="0"/>
              <a:t>v</a:t>
            </a:r>
            <a:r>
              <a:rPr lang="fr-FR" baseline="-25000" dirty="0" err="1" smtClean="0"/>
              <a:t>e</a:t>
            </a:r>
            <a:r>
              <a:rPr lang="fr-FR" dirty="0" smtClean="0"/>
              <a:t> par rapport au référentiel galiléen R :  </a:t>
            </a:r>
            <a:endParaRPr lang="fr-FR" dirty="0"/>
          </a:p>
        </p:txBody>
      </p:sp>
      <p:pic>
        <p:nvPicPr>
          <p:cNvPr id="5" name="Image 4" descr="WhatsApp Image 2022-06-15 at 15.58.12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945543" y="-653791"/>
            <a:ext cx="3266964" cy="824365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457199" y="5334000"/>
            <a:ext cx="426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Transformation de Lorentz : </a:t>
            </a:r>
            <a:endParaRPr lang="fr-FR" dirty="0"/>
          </a:p>
        </p:txBody>
      </p:sp>
      <p:pic>
        <p:nvPicPr>
          <p:cNvPr id="7" name="Image 6" descr="WhatsApp Image 2022-06-15 at 17.17.25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613653" y="3642477"/>
            <a:ext cx="1791812" cy="463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64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57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Directivité du rayonnement synchrotron</a:t>
            </a:r>
            <a:endParaRPr lang="fr-FR" sz="2800" dirty="0"/>
          </a:p>
        </p:txBody>
      </p:sp>
      <p:pic>
        <p:nvPicPr>
          <p:cNvPr id="4" name="Image 3" descr="WhatsApp Image 2022-06-15 at 17.57.21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903" y="2305558"/>
            <a:ext cx="4443507" cy="4438675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313765" y="1344706"/>
            <a:ext cx="83730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considère une source en mouvement qui émet un rayonnement isotrope dans son référentiel propre (R</a:t>
            </a:r>
            <a:r>
              <a:rPr lang="fr-FR" baseline="-25000" dirty="0" smtClean="0"/>
              <a:t>0</a:t>
            </a:r>
            <a:r>
              <a:rPr lang="fr-FR" dirty="0" smtClean="0"/>
              <a:t>). Les photons sont émis à la vitesse c suivant un angle θ</a:t>
            </a:r>
            <a:r>
              <a:rPr lang="fr-FR" baseline="-25000" dirty="0" smtClean="0"/>
              <a:t>0 </a:t>
            </a:r>
            <a:r>
              <a:rPr lang="fr-FR" dirty="0" smtClean="0"/>
              <a:t>dans (R</a:t>
            </a:r>
            <a:r>
              <a:rPr lang="fr-FR" baseline="-25000" dirty="0" smtClean="0"/>
              <a:t>0)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016001" y="2495176"/>
            <a:ext cx="27103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v</a:t>
            </a:r>
            <a:r>
              <a:rPr lang="fr-FR" baseline="-25000" dirty="0" smtClean="0"/>
              <a:t>x</a:t>
            </a:r>
            <a:r>
              <a:rPr lang="fr-FR" dirty="0" smtClean="0"/>
              <a:t>’/c = cos(</a:t>
            </a:r>
            <a:r>
              <a:rPr lang="fr-FR" dirty="0" smtClean="0"/>
              <a:t>θ</a:t>
            </a:r>
            <a:r>
              <a:rPr lang="fr-FR" baseline="-25000" dirty="0" smtClean="0"/>
              <a:t>0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dirty="0" err="1" smtClean="0"/>
              <a:t>v</a:t>
            </a:r>
            <a:r>
              <a:rPr lang="fr-FR" baseline="-25000" dirty="0" err="1" smtClean="0"/>
              <a:t>y</a:t>
            </a:r>
            <a:r>
              <a:rPr lang="fr-FR" dirty="0" smtClean="0"/>
              <a:t>’ / c = sin(</a:t>
            </a:r>
            <a:r>
              <a:rPr lang="fr-FR" dirty="0" smtClean="0"/>
              <a:t>θ</a:t>
            </a:r>
            <a:r>
              <a:rPr lang="fr-FR" baseline="-25000" dirty="0" smtClean="0"/>
              <a:t>0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457200" y="3824941"/>
            <a:ext cx="2994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Allure de la directivité du rayonnement dans (R</a:t>
            </a:r>
            <a:r>
              <a:rPr lang="fr-FR" baseline="-25000" dirty="0" smtClean="0"/>
              <a:t>0</a:t>
            </a:r>
            <a:r>
              <a:rPr lang="fr-FR" dirty="0" smtClean="0"/>
              <a:t>) :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6816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57200" y="3557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smtClean="0"/>
              <a:t>Directivité du rayonnement synchrotron</a:t>
            </a:r>
            <a:endParaRPr lang="fr-FR" sz="2800" dirty="0"/>
          </a:p>
        </p:txBody>
      </p:sp>
      <p:sp>
        <p:nvSpPr>
          <p:cNvPr id="5" name="ZoneTexte 4"/>
          <p:cNvSpPr txBox="1"/>
          <p:nvPr/>
        </p:nvSpPr>
        <p:spPr>
          <a:xfrm>
            <a:off x="457200" y="1178579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considère que la source est en translation selon l’axe (</a:t>
            </a:r>
            <a:r>
              <a:rPr lang="fr-FR" dirty="0" err="1" smtClean="0"/>
              <a:t>Ox</a:t>
            </a:r>
            <a:r>
              <a:rPr lang="fr-FR" dirty="0" smtClean="0"/>
              <a:t>) par rapport au référentiel de l’observateur (R), à la vitesse </a:t>
            </a:r>
            <a:r>
              <a:rPr lang="fr-FR" dirty="0" err="1" smtClean="0"/>
              <a:t>v</a:t>
            </a:r>
            <a:r>
              <a:rPr lang="fr-FR" baseline="-25000" dirty="0" err="1" smtClean="0"/>
              <a:t>e</a:t>
            </a:r>
            <a:r>
              <a:rPr lang="fr-FR" dirty="0" smtClean="0"/>
              <a:t> = 0,999*c (</a:t>
            </a:r>
            <a:r>
              <a:rPr lang="fr-FR" dirty="0" err="1" smtClean="0"/>
              <a:t>γ</a:t>
            </a:r>
            <a:r>
              <a:rPr lang="fr-FR" baseline="-25000" dirty="0" err="1" smtClean="0"/>
              <a:t>e</a:t>
            </a:r>
            <a:r>
              <a:rPr lang="fr-FR" dirty="0" smtClean="0"/>
              <a:t> = 22,4) : 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57200" y="1964800"/>
            <a:ext cx="30123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Par transformation de Lorentz </a:t>
            </a:r>
          </a:p>
          <a:p>
            <a:r>
              <a:rPr lang="fr-FR" dirty="0" smtClean="0"/>
              <a:t>des vitesses, dans (R) : </a:t>
            </a:r>
          </a:p>
          <a:p>
            <a:endParaRPr lang="fr-FR" dirty="0" smtClean="0"/>
          </a:p>
          <a:p>
            <a:endParaRPr lang="fr-FR" dirty="0"/>
          </a:p>
        </p:txBody>
      </p:sp>
      <p:pic>
        <p:nvPicPr>
          <p:cNvPr id="7" name="Image 6" descr="Capture d’écran 2022-06-15 à 18.12.4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06435"/>
            <a:ext cx="3975235" cy="1604682"/>
          </a:xfrm>
          <a:prstGeom prst="rect">
            <a:avLst/>
          </a:prstGeom>
        </p:spPr>
      </p:pic>
      <p:pic>
        <p:nvPicPr>
          <p:cNvPr id="8" name="Image 7" descr="WhatsApp Image 2022-06-15 at 18.14.15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5131" y="2062505"/>
            <a:ext cx="4585222" cy="4452471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905000" y="5498353"/>
            <a:ext cx="2554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i="1" dirty="0" smtClean="0"/>
              <a:t>(Représentation pour un photon par degré)</a:t>
            </a:r>
            <a:endParaRPr lang="fr-FR" sz="1400" i="1" dirty="0"/>
          </a:p>
        </p:txBody>
      </p:sp>
    </p:spTree>
    <p:extLst>
      <p:ext uri="{BB962C8B-B14F-4D97-AF65-F5344CB8AC3E}">
        <p14:creationId xmlns:p14="http://schemas.microsoft.com/office/powerpoint/2010/main" val="2909141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Einstein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err="1" smtClean="0"/>
              <a:t>Poincarré</a:t>
            </a:r>
            <a:r>
              <a:rPr lang="fr-FR" dirty="0" smtClean="0"/>
              <a:t>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err="1" smtClean="0"/>
              <a:t>Minkowsky</a:t>
            </a:r>
            <a:r>
              <a:rPr lang="fr-FR" dirty="0" smtClean="0"/>
              <a:t> : </a:t>
            </a:r>
            <a:r>
              <a:rPr lang="fr-FR" dirty="0" err="1" smtClean="0"/>
              <a:t>wikipédia</a:t>
            </a:r>
            <a:endParaRPr lang="fr-FR" dirty="0" smtClean="0"/>
          </a:p>
          <a:p>
            <a:r>
              <a:rPr lang="fr-FR" dirty="0" smtClean="0"/>
              <a:t>Lorentz : </a:t>
            </a:r>
            <a:r>
              <a:rPr lang="fr-FR" dirty="0" err="1" smtClean="0"/>
              <a:t>wikipédia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37941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191</Words>
  <Application>Microsoft Macintosh PowerPoint</Application>
  <PresentationFormat>Présentation à l'écran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Cinématique relativiste</vt:lpstr>
      <vt:lpstr>Prérequis</vt:lpstr>
      <vt:lpstr>Présentation PowerPoint</vt:lpstr>
      <vt:lpstr>Rappel des notations</vt:lpstr>
      <vt:lpstr>Directivité du rayonnement synchrotron</vt:lpstr>
      <vt:lpstr>Présentation PowerPoint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Cinématique relativiste</dc:title>
  <dc:creator>BRAVO S</dc:creator>
  <cp:lastModifiedBy>BRAVO S</cp:lastModifiedBy>
  <cp:revision>11</cp:revision>
  <dcterms:created xsi:type="dcterms:W3CDTF">2022-06-15T15:07:49Z</dcterms:created>
  <dcterms:modified xsi:type="dcterms:W3CDTF">2022-06-15T16:15:37Z</dcterms:modified>
</cp:coreProperties>
</file>