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4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70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52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42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7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0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37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4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4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14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94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528F-5027-E24B-ACA5-C34B501A28D8}" type="datetimeFigureOut">
              <a:rPr lang="fr-FR" smtClean="0"/>
              <a:t>11/06/22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9A5F5-5DCC-4C4D-9039-2E303D5DF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97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Atmosphère terrestre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75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Théorie cinétique des gaz</a:t>
            </a:r>
          </a:p>
          <a:p>
            <a:r>
              <a:rPr lang="fr-FR" dirty="0" smtClean="0"/>
              <a:t>Vitesse de libération</a:t>
            </a:r>
          </a:p>
          <a:p>
            <a:r>
              <a:rPr lang="fr-FR" dirty="0" smtClean="0"/>
              <a:t>Modèle de l’électron élastiquement lié et existence de pertes énergétiques modélisées par une force de </a:t>
            </a:r>
            <a:r>
              <a:rPr lang="fr-FR" smtClean="0"/>
              <a:t>frottements fluides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47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99" y="-2"/>
            <a:ext cx="5110302" cy="28617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4154" y="673547"/>
            <a:ext cx="364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Atmosphère terrestre : </a:t>
            </a:r>
            <a:r>
              <a:rPr lang="fr-FR" dirty="0" smtClean="0"/>
              <a:t>enveloppe gazeuse qui entoure la Terre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1742" y="6087889"/>
            <a:ext cx="871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Terre est une des rares planètes du système solaire à posséder une atmosphère : quelle en est la raison et quelles en sont les conséquences ? </a:t>
            </a:r>
            <a:endParaRPr lang="fr-FR" b="1" dirty="0"/>
          </a:p>
        </p:txBody>
      </p:sp>
      <p:pic>
        <p:nvPicPr>
          <p:cNvPr id="13" name="Image 12" descr="Capture d’écran 2022-06-11 à 15.10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03" y="2934762"/>
            <a:ext cx="4829552" cy="2790408"/>
          </a:xfrm>
          <a:prstGeom prst="rect">
            <a:avLst/>
          </a:prstGeom>
        </p:spPr>
      </p:pic>
      <p:pic>
        <p:nvPicPr>
          <p:cNvPr id="14" name="Image 13" descr="Capture d’écran 2022-06-11 à 15.1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73100"/>
            <a:ext cx="4065366" cy="36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64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Hypothèse de l’atmosphère isotherme</a:t>
            </a:r>
            <a:endParaRPr lang="fr-FR" sz="2800" dirty="0"/>
          </a:p>
        </p:txBody>
      </p:sp>
      <p:pic>
        <p:nvPicPr>
          <p:cNvPr id="4" name="Image 3" descr="440px-Atmosphere_model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80" y="1849617"/>
            <a:ext cx="5588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8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Existence d’une atmosphère</a:t>
            </a:r>
            <a:endParaRPr lang="fr-FR" sz="2800" dirty="0"/>
          </a:p>
        </p:txBody>
      </p:sp>
      <p:pic>
        <p:nvPicPr>
          <p:cNvPr id="4" name="Image 3" descr="Capture d’écran 2022-06-11 à 15.5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025"/>
            <a:ext cx="3883092" cy="23104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1154851"/>
            <a:ext cx="388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Calcul des vitesses de libération pour différentes planètes :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45263" y="1213248"/>
            <a:ext cx="4232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Vitesse quadratique moyenne pour le diazote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Sur Terre (</a:t>
            </a:r>
            <a:r>
              <a:rPr lang="fr-FR" dirty="0" err="1" smtClean="0"/>
              <a:t>T</a:t>
            </a:r>
            <a:r>
              <a:rPr lang="fr-FR" dirty="0" smtClean="0"/>
              <a:t> = 270K) : ≈ 0,49 km/s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Sur Mercure (</a:t>
            </a:r>
            <a:r>
              <a:rPr lang="fr-FR" dirty="0" err="1" smtClean="0"/>
              <a:t>T</a:t>
            </a:r>
            <a:r>
              <a:rPr lang="fr-FR" baseline="-25000" dirty="0" err="1" smtClean="0"/>
              <a:t>max</a:t>
            </a:r>
            <a:r>
              <a:rPr lang="fr-FR" dirty="0" smtClean="0"/>
              <a:t> = 430°C) : </a:t>
            </a:r>
            <a:r>
              <a:rPr lang="fr-FR" dirty="0" smtClean="0"/>
              <a:t>≈ 0,8 km/s</a:t>
            </a:r>
          </a:p>
          <a:p>
            <a:endParaRPr lang="fr-FR" dirty="0"/>
          </a:p>
        </p:txBody>
      </p:sp>
      <p:pic>
        <p:nvPicPr>
          <p:cNvPr id="7" name="Image 6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14" y="3591464"/>
            <a:ext cx="3304686" cy="3289999"/>
          </a:xfrm>
          <a:prstGeom prst="rect">
            <a:avLst/>
          </a:prstGeom>
        </p:spPr>
      </p:pic>
      <p:pic>
        <p:nvPicPr>
          <p:cNvPr id="8" name="Image 7" descr="downloa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 b="12836"/>
          <a:stretch/>
        </p:blipFill>
        <p:spPr>
          <a:xfrm>
            <a:off x="0" y="4445435"/>
            <a:ext cx="5839314" cy="24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Atmosphère terrestre : </a:t>
            </a:r>
            <a:r>
              <a:rPr lang="fr-FR" dirty="0" err="1" smtClean="0"/>
              <a:t>nationalgeographic.fr</a:t>
            </a:r>
            <a:endParaRPr lang="fr-FR" dirty="0" smtClean="0"/>
          </a:p>
          <a:p>
            <a:r>
              <a:rPr lang="fr-FR" dirty="0" smtClean="0"/>
              <a:t>Composition atmosphère : </a:t>
            </a:r>
            <a:r>
              <a:rPr lang="fr-FR" dirty="0" err="1" smtClean="0"/>
              <a:t>alloprof.qc.ca</a:t>
            </a:r>
            <a:endParaRPr lang="fr-FR" dirty="0" smtClean="0"/>
          </a:p>
          <a:p>
            <a:r>
              <a:rPr lang="fr-FR" dirty="0" smtClean="0"/>
              <a:t>Évolution densité et température dans l’atmosphère avec l’altitude : NRLMSISE</a:t>
            </a:r>
          </a:p>
          <a:p>
            <a:r>
              <a:rPr lang="fr-FR" dirty="0" smtClean="0"/>
              <a:t>Mercure : </a:t>
            </a:r>
            <a:r>
              <a:rPr lang="fr-FR" dirty="0" err="1" smtClean="0"/>
              <a:t>wikipédia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90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141</Words>
  <Application>Microsoft Macintosh PowerPoint</Application>
  <PresentationFormat>Présentation à l'écran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Atmosphère terrestre</vt:lpstr>
      <vt:lpstr>Prérequis</vt:lpstr>
      <vt:lpstr>Présentation PowerPoint</vt:lpstr>
      <vt:lpstr>Hypothèse de l’atmosphère isotherme</vt:lpstr>
      <vt:lpstr>Existence d’une atmosphère</vt:lpstr>
      <vt:lpstr>Bibliographie des images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Atmosphère terrestre</dc:title>
  <dc:creator>BRAVO S</dc:creator>
  <cp:lastModifiedBy>BRAVO S</cp:lastModifiedBy>
  <cp:revision>12</cp:revision>
  <dcterms:created xsi:type="dcterms:W3CDTF">2022-06-11T12:50:56Z</dcterms:created>
  <dcterms:modified xsi:type="dcterms:W3CDTF">2022-06-11T14:07:33Z</dcterms:modified>
</cp:coreProperties>
</file>