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46c71d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346c71d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346c71d3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346c71d3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346c71d3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346c71d3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346c71d3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346c71d3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346c71d3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346c71d3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Biomolécules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Niveau : TST2S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Calibri"/>
                <a:ea typeface="Calibri"/>
                <a:cs typeface="Calibri"/>
                <a:sym typeface="Calibri"/>
              </a:rPr>
              <a:t>Prérequis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Calibri"/>
                <a:ea typeface="Calibri"/>
                <a:cs typeface="Calibri"/>
                <a:sym typeface="Calibri"/>
              </a:rPr>
              <a:t>Points de difficultés identifiés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7750" y="113750"/>
            <a:ext cx="3486875" cy="491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52540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Calibri"/>
                <a:ea typeface="Calibri"/>
                <a:cs typeface="Calibri"/>
                <a:sym typeface="Calibri"/>
              </a:rPr>
              <a:t>Bibliographie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Bateau : pinterest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glycine : alamy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