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8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00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303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59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781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44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260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9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10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46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3358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24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A1A74-EF6D-CD48-864D-FB04DA44B1BA}" type="datetimeFigureOut">
              <a:rPr lang="fr-FR" smtClean="0"/>
              <a:t>18/06/22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EE00D-7FA7-5B44-B429-6B21B9FE03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193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Evolution temporelle d’un système chimique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MPSI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8490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Prérequis et positionnement de la leçon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absorbance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1933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de difficulté identifiés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910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downloa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90260" cy="3187700"/>
          </a:xfrm>
          <a:prstGeom prst="rect">
            <a:avLst/>
          </a:prstGeom>
        </p:spPr>
      </p:pic>
      <p:pic>
        <p:nvPicPr>
          <p:cNvPr id="5" name="Image 4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3341" y="0"/>
            <a:ext cx="2552700" cy="3187700"/>
          </a:xfrm>
          <a:prstGeom prst="rect">
            <a:avLst/>
          </a:prstGeom>
        </p:spPr>
      </p:pic>
      <p:pic>
        <p:nvPicPr>
          <p:cNvPr id="6" name="Image 5" descr="download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26" r="11194"/>
          <a:stretch/>
        </p:blipFill>
        <p:spPr>
          <a:xfrm>
            <a:off x="5663994" y="0"/>
            <a:ext cx="3480006" cy="318770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75532" y="3809724"/>
            <a:ext cx="3453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Cinétique chimique </a:t>
            </a:r>
            <a:r>
              <a:rPr lang="fr-FR" dirty="0" smtClean="0"/>
              <a:t>: domaine de la chimie qui s’intéresse à la vitesse des réactions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1604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668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Réaction de décoloration de l’érythrosine B par les ions hypochlorites</a:t>
            </a:r>
            <a:endParaRPr lang="fr-FR" sz="2800" dirty="0"/>
          </a:p>
        </p:txBody>
      </p:sp>
      <p:pic>
        <p:nvPicPr>
          <p:cNvPr id="4" name="Image 3" descr="Capture d’écran 2022-06-18 à 11.23.40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5937"/>
            <a:ext cx="9144000" cy="435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099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Vitesse de réaction dans le cas d’un réacteur fermé de composition uniforme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65387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223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Méthodes de mesure de vitesse d’une réaction chimique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297689" y="1156539"/>
            <a:ext cx="88463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Précautions à prendre </a:t>
            </a:r>
            <a:r>
              <a:rPr lang="fr-FR" dirty="0" smtClean="0"/>
              <a:t>: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La</a:t>
            </a:r>
            <a:r>
              <a:rPr lang="fr-FR" b="1" dirty="0" smtClean="0"/>
              <a:t> température </a:t>
            </a:r>
            <a:r>
              <a:rPr lang="fr-FR" dirty="0" smtClean="0"/>
              <a:t>doit </a:t>
            </a:r>
            <a:r>
              <a:rPr lang="fr-FR" dirty="0" smtClean="0"/>
              <a:t>être maintenue </a:t>
            </a:r>
            <a:r>
              <a:rPr lang="fr-FR" b="1" dirty="0" smtClean="0"/>
              <a:t>constan</a:t>
            </a:r>
            <a:r>
              <a:rPr lang="fr-FR" dirty="0" smtClean="0"/>
              <a:t>te au cours de l’étude</a:t>
            </a:r>
            <a:r>
              <a:rPr lang="fr-FR" dirty="0" smtClean="0"/>
              <a:t> (loi d’</a:t>
            </a:r>
            <a:r>
              <a:rPr lang="fr-FR" dirty="0" err="1" smtClean="0"/>
              <a:t>Arrhénius</a:t>
            </a:r>
            <a:r>
              <a:rPr lang="fr-FR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Les </a:t>
            </a:r>
            <a:r>
              <a:rPr lang="fr-FR" b="1" dirty="0" smtClean="0"/>
              <a:t>réactifs doivent </a:t>
            </a:r>
            <a:r>
              <a:rPr lang="fr-FR" b="1" dirty="0" smtClean="0"/>
              <a:t>être parfaitement mélangés</a:t>
            </a:r>
          </a:p>
          <a:p>
            <a:endParaRPr lang="fr-FR" b="1" dirty="0"/>
          </a:p>
          <a:p>
            <a:r>
              <a:rPr lang="fr-FR" b="1" dirty="0" smtClean="0"/>
              <a:t>Méthode chimique d’analyse :</a:t>
            </a:r>
          </a:p>
          <a:p>
            <a:r>
              <a:rPr lang="fr-FR" b="1" dirty="0" smtClean="0"/>
              <a:t>Principe : </a:t>
            </a:r>
            <a:r>
              <a:rPr lang="fr-FR" dirty="0" smtClean="0"/>
              <a:t>doser des prises d’essai du milieu réactionnel prélevées à différents instants</a:t>
            </a:r>
          </a:p>
          <a:p>
            <a:pPr marL="342900" indent="-342900">
              <a:buAutoNum type="arabicParenR"/>
            </a:pPr>
            <a:r>
              <a:rPr lang="fr-FR" b="1" dirty="0" smtClean="0"/>
              <a:t>Bloquer la réaction lors de la prise d’essai </a:t>
            </a:r>
            <a:r>
              <a:rPr lang="fr-FR" dirty="0" smtClean="0"/>
              <a:t>(trempe physique, trempe chimique)</a:t>
            </a:r>
          </a:p>
          <a:p>
            <a:pPr marL="342900" indent="-342900">
              <a:buAutoNum type="arabicParenR"/>
            </a:pPr>
            <a:r>
              <a:rPr lang="fr-FR" b="1" dirty="0" smtClean="0"/>
              <a:t>Réaction de dosage </a:t>
            </a:r>
          </a:p>
          <a:p>
            <a:pPr marL="342900" indent="-342900">
              <a:buAutoNum type="arabicParenR"/>
            </a:pPr>
            <a:endParaRPr lang="fr-FR" b="1" dirty="0"/>
          </a:p>
          <a:p>
            <a:r>
              <a:rPr lang="fr-FR" b="1" dirty="0" smtClean="0"/>
              <a:t>Méthode physique d’analyse :</a:t>
            </a:r>
          </a:p>
          <a:p>
            <a:r>
              <a:rPr lang="fr-FR" b="1" dirty="0" smtClean="0"/>
              <a:t>Principe : </a:t>
            </a:r>
            <a:r>
              <a:rPr lang="fr-FR" dirty="0" smtClean="0"/>
              <a:t>on mesure directement dans le mélangé réactionnel une grandeur physique liée par une loi connue à une ou plusieurs concentrations. </a:t>
            </a:r>
            <a:endParaRPr lang="fr-FR" b="1" dirty="0" smtClean="0"/>
          </a:p>
        </p:txBody>
      </p:sp>
      <p:pic>
        <p:nvPicPr>
          <p:cNvPr id="6" name="Image 5" descr="WhatsApp Image 2022-06-18 at 12.18.19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9" t="15805" r="15138"/>
          <a:stretch/>
        </p:blipFill>
        <p:spPr>
          <a:xfrm>
            <a:off x="1349520" y="4550556"/>
            <a:ext cx="6331591" cy="230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671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Rouille : </a:t>
            </a:r>
            <a:r>
              <a:rPr lang="fr-FR" dirty="0" err="1" smtClean="0"/>
              <a:t>linternaute.fr</a:t>
            </a:r>
            <a:endParaRPr lang="fr-FR" dirty="0" smtClean="0"/>
          </a:p>
          <a:p>
            <a:r>
              <a:rPr lang="fr-FR" dirty="0" smtClean="0"/>
              <a:t>Explosion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smtClean="0"/>
              <a:t>Pétrole : </a:t>
            </a:r>
            <a:r>
              <a:rPr lang="fr-FR" dirty="0" err="1" smtClean="0"/>
              <a:t>planete-energies.com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9730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163</Words>
  <Application>Microsoft Macintosh PowerPoint</Application>
  <PresentationFormat>Présentation à l'écran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Evolution temporelle d’un système chimique</vt:lpstr>
      <vt:lpstr>Prérequis et positionnement de la leçon</vt:lpstr>
      <vt:lpstr>Points de difficulté identifiés</vt:lpstr>
      <vt:lpstr>Présentation PowerPoint</vt:lpstr>
      <vt:lpstr>Réaction de décoloration de l’érythrosine B par les ions hypochlorites</vt:lpstr>
      <vt:lpstr>Vitesse de réaction dans le cas d’un réacteur fermé de composition uniforme</vt:lpstr>
      <vt:lpstr>Méthodes de mesure de vitesse d’une réaction chimique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temporelle d’un système chimique</dc:title>
  <dc:creator>BRAVO S</dc:creator>
  <cp:lastModifiedBy>BRAVO S</cp:lastModifiedBy>
  <cp:revision>4</cp:revision>
  <dcterms:created xsi:type="dcterms:W3CDTF">2022-06-18T09:12:34Z</dcterms:created>
  <dcterms:modified xsi:type="dcterms:W3CDTF">2022-06-18T10:22:08Z</dcterms:modified>
</cp:coreProperties>
</file>