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59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90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80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7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6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46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39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37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13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88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40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9501A-D115-8B43-84DE-B5CFF38FF4C3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1A693-3F23-C448-AF03-031F6FFB7A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85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Synthèses organiques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Seconde générale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678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Prérequis et positionnement de la leçon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894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de difficulté identifiés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1421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8973" y="437978"/>
            <a:ext cx="4861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Aspirine / acide acétylsalicylique : </a:t>
            </a:r>
            <a:r>
              <a:rPr lang="fr-FR" dirty="0" smtClean="0"/>
              <a:t>substance active de nombreux médicaments. </a:t>
            </a:r>
          </a:p>
          <a:p>
            <a:r>
              <a:rPr lang="fr-FR" dirty="0" smtClean="0"/>
              <a:t>Cet acide est présente dans l’écorce de saule. </a:t>
            </a:r>
            <a:endParaRPr lang="fr-FR" dirty="0"/>
          </a:p>
        </p:txBody>
      </p:sp>
      <p:pic>
        <p:nvPicPr>
          <p:cNvPr id="5" name="Image 4" descr="Capture d’écran 2022-06-11 à 16.32.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749" y="61974"/>
            <a:ext cx="2577428" cy="1786626"/>
          </a:xfrm>
          <a:prstGeom prst="rect">
            <a:avLst/>
          </a:prstGeom>
        </p:spPr>
      </p:pic>
      <p:pic>
        <p:nvPicPr>
          <p:cNvPr id="6" name="Image 5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8" y="1848599"/>
            <a:ext cx="4437878" cy="2493523"/>
          </a:xfrm>
          <a:prstGeom prst="rect">
            <a:avLst/>
          </a:prstGeom>
        </p:spPr>
      </p:pic>
      <p:pic>
        <p:nvPicPr>
          <p:cNvPr id="7" name="Image 6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185" y="1848599"/>
            <a:ext cx="4452629" cy="2493473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91965" y="4642563"/>
            <a:ext cx="5240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Production mondiale annuelle : </a:t>
            </a:r>
            <a:r>
              <a:rPr lang="fr-FR" b="1" dirty="0" smtClean="0"/>
              <a:t>40000 </a:t>
            </a:r>
            <a:r>
              <a:rPr lang="fr-FR" b="1" dirty="0" err="1" smtClean="0"/>
              <a:t>t</a:t>
            </a:r>
            <a:endParaRPr lang="fr-FR" b="1" dirty="0" smtClean="0"/>
          </a:p>
          <a:p>
            <a:r>
              <a:rPr lang="fr-FR" dirty="0" smtClean="0"/>
              <a:t>Si on</a:t>
            </a:r>
            <a:r>
              <a:rPr lang="fr-FR" b="1" dirty="0" smtClean="0"/>
              <a:t> </a:t>
            </a:r>
            <a:r>
              <a:rPr lang="fr-FR" dirty="0" smtClean="0"/>
              <a:t>voulait produire cette m</a:t>
            </a:r>
            <a:r>
              <a:rPr lang="fr-FR" dirty="0" smtClean="0"/>
              <a:t>ême quantité à partir uniquement de saules il faudrait </a:t>
            </a:r>
            <a:r>
              <a:rPr lang="fr-FR" b="1" dirty="0" smtClean="0"/>
              <a:t>abattre 2 saules par heure</a:t>
            </a:r>
            <a:r>
              <a:rPr lang="fr-FR" dirty="0" smtClean="0"/>
              <a:t>. </a:t>
            </a:r>
          </a:p>
          <a:p>
            <a:r>
              <a:rPr lang="fr-FR" b="1" dirty="0" smtClean="0"/>
              <a:t>D’où la nécessité de la synthèse chimique.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347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Saule : </a:t>
            </a:r>
            <a:r>
              <a:rPr lang="fr-FR" dirty="0" err="1" smtClean="0"/>
              <a:t>passeportsante.net</a:t>
            </a:r>
            <a:endParaRPr lang="fr-FR" dirty="0" smtClean="0"/>
          </a:p>
          <a:p>
            <a:r>
              <a:rPr lang="fr-FR" dirty="0" smtClean="0"/>
              <a:t>Aspirine : </a:t>
            </a:r>
            <a:r>
              <a:rPr lang="fr-FR" dirty="0" err="1" smtClean="0"/>
              <a:t>sante.lefigaro.fr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14390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79</Words>
  <Application>Microsoft Macintosh PowerPoint</Application>
  <PresentationFormat>Présentation à l'écran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Synthèses organiques</vt:lpstr>
      <vt:lpstr>Prérequis et positionnement de la leçon</vt:lpstr>
      <vt:lpstr>Points de difficulté identifiés</vt:lpstr>
      <vt:lpstr>Présentation PowerPoint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Synthèses organiques</dc:title>
  <dc:creator>BRAVO S</dc:creator>
  <cp:lastModifiedBy>BRAVO S</cp:lastModifiedBy>
  <cp:revision>5</cp:revision>
  <dcterms:created xsi:type="dcterms:W3CDTF">2022-06-11T14:16:53Z</dcterms:created>
  <dcterms:modified xsi:type="dcterms:W3CDTF">2022-06-11T14:51:09Z</dcterms:modified>
</cp:coreProperties>
</file>