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3" r:id="rId10"/>
    <p:sldId id="26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3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0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4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9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9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07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BA8B-F2A9-5542-8865-6F1B250A05DC}" type="datetimeFigureOut">
              <a:rPr lang="fr-FR" smtClean="0"/>
              <a:t>01/06/22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246F-38AF-6543-9366-0F50CA7E7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Corps purs et mélanges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Seconde générale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9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Expérience de Lavoisier : </a:t>
            </a:r>
            <a:r>
              <a:rPr lang="fr-FR" dirty="0" err="1" smtClean="0"/>
              <a:t>physfree.fr</a:t>
            </a:r>
            <a:endParaRPr lang="fr-FR" dirty="0" smtClean="0"/>
          </a:p>
          <a:p>
            <a:r>
              <a:rPr lang="fr-FR" dirty="0" smtClean="0"/>
              <a:t>Lavoisier : </a:t>
            </a:r>
            <a:r>
              <a:rPr lang="fr-FR" dirty="0" err="1" smtClean="0"/>
              <a:t>linternaute.fr</a:t>
            </a:r>
            <a:endParaRPr lang="fr-FR" dirty="0" smtClean="0"/>
          </a:p>
          <a:p>
            <a:r>
              <a:rPr lang="fr-FR" dirty="0" err="1" smtClean="0"/>
              <a:t>Cpe</a:t>
            </a:r>
            <a:r>
              <a:rPr lang="fr-FR" dirty="0" smtClean="0"/>
              <a:t> : </a:t>
            </a:r>
            <a:r>
              <a:rPr lang="fr-FR" dirty="0" err="1" smtClean="0"/>
              <a:t>superprof.fr</a:t>
            </a:r>
            <a:endParaRPr lang="fr-FR" dirty="0" smtClean="0"/>
          </a:p>
          <a:p>
            <a:r>
              <a:rPr lang="fr-FR" dirty="0" smtClean="0"/>
              <a:t>Diamant : </a:t>
            </a:r>
            <a:r>
              <a:rPr lang="fr-FR" dirty="0" err="1" smtClean="0"/>
              <a:t>amazon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Compostion</a:t>
            </a:r>
            <a:r>
              <a:rPr lang="fr-FR" dirty="0" smtClean="0"/>
              <a:t> de l’air : </a:t>
            </a:r>
            <a:r>
              <a:rPr lang="fr-FR" dirty="0" err="1" smtClean="0"/>
              <a:t>atmo-france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49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Fractions et pourcentages</a:t>
            </a:r>
          </a:p>
          <a:p>
            <a:r>
              <a:rPr lang="fr-FR" dirty="0" smtClean="0"/>
              <a:t>protons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97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identifiées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7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r="14937"/>
          <a:stretch/>
        </p:blipFill>
        <p:spPr>
          <a:xfrm>
            <a:off x="0" y="0"/>
            <a:ext cx="2490282" cy="2415709"/>
          </a:xfrm>
          <a:prstGeom prst="rect">
            <a:avLst/>
          </a:prstGeom>
        </p:spPr>
      </p:pic>
      <p:pic>
        <p:nvPicPr>
          <p:cNvPr id="5" name="Image 4" descr="Capture d’écran 2022-04-26 à 18.1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9" y="0"/>
            <a:ext cx="2442718" cy="14368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25690" y="1486702"/>
            <a:ext cx="220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Étape 1 : réaction de l’air avec du mercure</a:t>
            </a:r>
            <a:endParaRPr lang="fr-FR" sz="1400" dirty="0"/>
          </a:p>
        </p:txBody>
      </p:sp>
      <p:pic>
        <p:nvPicPr>
          <p:cNvPr id="7" name="Image 6" descr="Capture d’écran 2022-04-26 à 18.18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92" y="0"/>
            <a:ext cx="2281553" cy="14368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16723" y="1486702"/>
            <a:ext cx="2700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Après dix jours il observe la formation d’oxyde de mercure (rouge) : un gaz présent dans l’air réagit avec le mercure. Le volume d’air sous la cloche a diminué. </a:t>
            </a:r>
            <a:endParaRPr lang="fr-FR" sz="1400" dirty="0"/>
          </a:p>
        </p:txBody>
      </p:sp>
      <p:pic>
        <p:nvPicPr>
          <p:cNvPr id="9" name="Image 8" descr="Capture d’écran 2022-04-26 à 18.20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" y="2681398"/>
            <a:ext cx="1705842" cy="19885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4669922"/>
            <a:ext cx="225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gaz restant sous la cloche n’est pas respirable et éteint la flamme d’une bougie : il s’agit du diazote (N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) </a:t>
            </a:r>
            <a:endParaRPr lang="fr-FR" sz="1400" dirty="0"/>
          </a:p>
        </p:txBody>
      </p:sp>
      <p:pic>
        <p:nvPicPr>
          <p:cNvPr id="11" name="Image 10" descr="Capture d’écran 2022-04-26 à 18.23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9" y="3018922"/>
            <a:ext cx="2743200" cy="1651000"/>
          </a:xfrm>
          <a:prstGeom prst="rect">
            <a:avLst/>
          </a:prstGeom>
        </p:spPr>
      </p:pic>
      <p:pic>
        <p:nvPicPr>
          <p:cNvPr id="12" name="Image 11" descr="Capture d’écran 2022-04-26 à 18.24.2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02" y="3703160"/>
            <a:ext cx="1690365" cy="192086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01956" y="4843871"/>
            <a:ext cx="3114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Lavoisier chauffe l’oxyde de mercure formé à la première étape : il se produit la réaction inverse de l’étape 1 : le gaz qui avait réagi avec le mercure se reforme et l’oxyde de mercure disparaît.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38542" y="5640808"/>
            <a:ext cx="23782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Ce gaz est respirable et la flamme d’une bougie est avivée quand on la place sous la cloche : il s’agit du dioxygène (O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)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98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Eléments chimiques</a:t>
            </a:r>
            <a:endParaRPr lang="fr-FR" sz="2800" dirty="0"/>
          </a:p>
        </p:txBody>
      </p:sp>
      <p:pic>
        <p:nvPicPr>
          <p:cNvPr id="14" name="Image 1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26" y="1441995"/>
            <a:ext cx="6427978" cy="42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9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Exemples de corps purs</a:t>
            </a:r>
            <a:endParaRPr lang="fr-FR" sz="2800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418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6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différents degrés de pureté de l’eau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36927" y="1308754"/>
            <a:ext cx="583142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/>
              <a:t>Eau potable : </a:t>
            </a:r>
            <a:r>
              <a:rPr lang="fr-FR" dirty="0"/>
              <a:t>les principaux critères de potabilité de l’eau sont les suivants :</a:t>
            </a:r>
          </a:p>
          <a:p>
            <a:pPr marL="742950" lvl="1" indent="-285750">
              <a:buFont typeface="Arial"/>
              <a:buChar char="•"/>
            </a:pPr>
            <a:r>
              <a:rPr lang="fr-FR" b="1" dirty="0"/>
              <a:t> </a:t>
            </a:r>
            <a:r>
              <a:rPr lang="fr-FR" dirty="0"/>
              <a:t>teneur en sulfates inférieure à 250 mg/L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Teneur en chlorures inférieure à 200mg/L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Teneur en potassium inférieure à 12 mg/L 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Teneur en calcium supérieure à 60mg/L et teneur en magnésium supérieure à 36mg/L (dureté de l’eau)</a:t>
            </a:r>
          </a:p>
          <a:p>
            <a:r>
              <a:rPr lang="fr-FR" b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Eau déminéralisée : </a:t>
            </a:r>
          </a:p>
          <a:p>
            <a:endParaRPr lang="fr-FR" b="1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Eau distillée : </a:t>
            </a:r>
            <a:r>
              <a:rPr lang="fr-FR" dirty="0" smtClean="0"/>
              <a:t>eau purifiée préparée par distillation d’eau potable (</a:t>
            </a:r>
            <a:r>
              <a:rPr lang="fr-FR" smtClean="0"/>
              <a:t>son </a:t>
            </a:r>
            <a:r>
              <a:rPr lang="fr-FR" smtClean="0"/>
              <a:t>pH </a:t>
            </a:r>
            <a:r>
              <a:rPr lang="fr-FR" dirty="0" smtClean="0"/>
              <a:t>est théoriquement de 7 mais en réalité proche de 5,4 car du CO2 s’y dissout et se combine avec l’eau pour former de l’acide carbonique.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6" y="1152128"/>
            <a:ext cx="2607891" cy="24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Composition d’une pièce de 10 centimes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777452" y="2166668"/>
            <a:ext cx="300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Alliage nordique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89% de cuivre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5% d’aluminium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5% de zinc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1% d’étain</a:t>
            </a:r>
          </a:p>
          <a:p>
            <a:endParaRPr lang="fr-FR" dirty="0"/>
          </a:p>
          <a:p>
            <a:r>
              <a:rPr lang="fr-FR" dirty="0" smtClean="0"/>
              <a:t>Masse de la pièce : 4,10g</a:t>
            </a:r>
            <a:endParaRPr lang="fr-FR" dirty="0"/>
          </a:p>
        </p:txBody>
      </p:sp>
      <p:pic>
        <p:nvPicPr>
          <p:cNvPr id="5" name="Image 4" descr="10_centimes_face_commun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1" y="1836738"/>
            <a:ext cx="2820211" cy="28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6" y="1478344"/>
            <a:ext cx="5690813" cy="3227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9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Composition de l’air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142437" y="3309538"/>
            <a:ext cx="3706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Pourcentage volumique des différents gaz de l’air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</a:t>
            </a:r>
            <a:r>
              <a:rPr lang="fr-FR" baseline="-25000" dirty="0" smtClean="0"/>
              <a:t>2</a:t>
            </a:r>
            <a:r>
              <a:rPr lang="fr-FR" dirty="0" smtClean="0"/>
              <a:t> : 78,08%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</a:t>
            </a:r>
            <a:r>
              <a:rPr lang="fr-FR" baseline="-25000" dirty="0" smtClean="0"/>
              <a:t>2 </a:t>
            </a:r>
            <a:r>
              <a:rPr lang="fr-FR" dirty="0" smtClean="0"/>
              <a:t>: 20,95%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Moins de 1% d’autres gaz qui sont principalement :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Des gaz rares : argon (0,93%)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Dioxyde de carbone : 0,04%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Proche du sol : vapeur d’eau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10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364</Words>
  <Application>Microsoft Macintosh PowerPoint</Application>
  <PresentationFormat>Présentation à l'écran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Corps purs et mélanges</vt:lpstr>
      <vt:lpstr>Prérequis</vt:lpstr>
      <vt:lpstr>Difficultés identifiées</vt:lpstr>
      <vt:lpstr>Présentation PowerPoint</vt:lpstr>
      <vt:lpstr>Eléments chimiques</vt:lpstr>
      <vt:lpstr>Exemples de corps purs</vt:lpstr>
      <vt:lpstr>Les différents degrés de pureté de l’eau</vt:lpstr>
      <vt:lpstr>Composition d’une pièce de 10 centimes</vt:lpstr>
      <vt:lpstr>Composition de l’air</vt:lpstr>
      <vt:lpstr>Bibliographie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Corps purs et mélanges</dc:title>
  <dc:creator>BRAVO S</dc:creator>
  <cp:lastModifiedBy>BRAVO S</cp:lastModifiedBy>
  <cp:revision>29</cp:revision>
  <dcterms:created xsi:type="dcterms:W3CDTF">2022-04-26T15:32:43Z</dcterms:created>
  <dcterms:modified xsi:type="dcterms:W3CDTF">2022-06-01T18:05:29Z</dcterms:modified>
</cp:coreProperties>
</file>