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1" r:id="rId6"/>
    <p:sldId id="262" r:id="rId7"/>
    <p:sldId id="263" r:id="rId8"/>
    <p:sldId id="264" r:id="rId9"/>
    <p:sldId id="265" r:id="rId10"/>
    <p:sldId id="260" r:id="rId11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11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954AF-A5AD-984A-8DE0-BA1B25E9E610}" type="datetimeFigureOut">
              <a:rPr lang="fr-FR" smtClean="0"/>
              <a:t>14/06/22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429CF-F559-E942-813B-F09A0864B54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8265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954AF-A5AD-984A-8DE0-BA1B25E9E610}" type="datetimeFigureOut">
              <a:rPr lang="fr-FR" smtClean="0"/>
              <a:t>14/06/22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429CF-F559-E942-813B-F09A0864B54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8388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954AF-A5AD-984A-8DE0-BA1B25E9E610}" type="datetimeFigureOut">
              <a:rPr lang="fr-FR" smtClean="0"/>
              <a:t>14/06/22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429CF-F559-E942-813B-F09A0864B54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683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954AF-A5AD-984A-8DE0-BA1B25E9E610}" type="datetimeFigureOut">
              <a:rPr lang="fr-FR" smtClean="0"/>
              <a:t>14/06/22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429CF-F559-E942-813B-F09A0864B54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7573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954AF-A5AD-984A-8DE0-BA1B25E9E610}" type="datetimeFigureOut">
              <a:rPr lang="fr-FR" smtClean="0"/>
              <a:t>14/06/22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429CF-F559-E942-813B-F09A0864B54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0130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954AF-A5AD-984A-8DE0-BA1B25E9E610}" type="datetimeFigureOut">
              <a:rPr lang="fr-FR" smtClean="0"/>
              <a:t>14/06/22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429CF-F559-E942-813B-F09A0864B54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5920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954AF-A5AD-984A-8DE0-BA1B25E9E610}" type="datetimeFigureOut">
              <a:rPr lang="fr-FR" smtClean="0"/>
              <a:t>14/06/22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429CF-F559-E942-813B-F09A0864B54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2444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954AF-A5AD-984A-8DE0-BA1B25E9E610}" type="datetimeFigureOut">
              <a:rPr lang="fr-FR" smtClean="0"/>
              <a:t>14/06/22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429CF-F559-E942-813B-F09A0864B54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0035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954AF-A5AD-984A-8DE0-BA1B25E9E610}" type="datetimeFigureOut">
              <a:rPr lang="fr-FR" smtClean="0"/>
              <a:t>14/06/22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429CF-F559-E942-813B-F09A0864B54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8261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954AF-A5AD-984A-8DE0-BA1B25E9E610}" type="datetimeFigureOut">
              <a:rPr lang="fr-FR" smtClean="0"/>
              <a:t>14/06/22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429CF-F559-E942-813B-F09A0864B54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3191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954AF-A5AD-984A-8DE0-BA1B25E9E610}" type="datetimeFigureOut">
              <a:rPr lang="fr-FR" smtClean="0"/>
              <a:t>14/06/22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429CF-F559-E942-813B-F09A0864B54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2903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954AF-A5AD-984A-8DE0-BA1B25E9E610}" type="datetimeFigureOut">
              <a:rPr lang="fr-FR" smtClean="0"/>
              <a:t>14/06/22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429CF-F559-E942-813B-F09A0864B54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8077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Solutions colorées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Niveau : 1</a:t>
            </a:r>
            <a:r>
              <a:rPr lang="fr-FR" baseline="30000" dirty="0" smtClean="0"/>
              <a:t>e</a:t>
            </a:r>
            <a:r>
              <a:rPr lang="fr-FR" dirty="0" smtClean="0"/>
              <a:t> Générale</a:t>
            </a:r>
          </a:p>
        </p:txBody>
      </p:sp>
    </p:spTree>
    <p:extLst>
      <p:ext uri="{BB962C8B-B14F-4D97-AF65-F5344CB8AC3E}">
        <p14:creationId xmlns:p14="http://schemas.microsoft.com/office/powerpoint/2010/main" val="9678841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Bibliographie des images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Solutions colorées : </a:t>
            </a:r>
            <a:r>
              <a:rPr lang="fr-FR" dirty="0" err="1" smtClean="0"/>
              <a:t>wikipédia</a:t>
            </a:r>
            <a:endParaRPr lang="fr-FR" dirty="0" smtClean="0"/>
          </a:p>
          <a:p>
            <a:r>
              <a:rPr lang="fr-FR" dirty="0" smtClean="0"/>
              <a:t>Échelle de teinte : </a:t>
            </a:r>
            <a:r>
              <a:rPr lang="fr-FR" dirty="0" err="1" smtClean="0"/>
              <a:t>lelivrescolaire.fr</a:t>
            </a:r>
            <a:endParaRPr lang="fr-FR" dirty="0" smtClean="0"/>
          </a:p>
          <a:p>
            <a:r>
              <a:rPr lang="fr-FR" dirty="0" smtClean="0"/>
              <a:t>Principe d’un spectrophotomètre : </a:t>
            </a:r>
            <a:r>
              <a:rPr lang="fr-FR" dirty="0" err="1" smtClean="0"/>
              <a:t>wikipédia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63663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99044"/>
            <a:ext cx="8229600" cy="1143000"/>
          </a:xfrm>
        </p:spPr>
        <p:txBody>
          <a:bodyPr>
            <a:normAutofit/>
          </a:bodyPr>
          <a:lstStyle/>
          <a:p>
            <a:r>
              <a:rPr lang="fr-FR" sz="3600" dirty="0" smtClean="0"/>
              <a:t>Positionnement de la leçon et prérequis</a:t>
            </a:r>
            <a:endParaRPr lang="fr-FR" sz="3600" dirty="0"/>
          </a:p>
        </p:txBody>
      </p:sp>
      <p:sp>
        <p:nvSpPr>
          <p:cNvPr id="4" name="ZoneTexte 3"/>
          <p:cNvSpPr txBox="1"/>
          <p:nvPr/>
        </p:nvSpPr>
        <p:spPr>
          <a:xfrm>
            <a:off x="457200" y="1552600"/>
            <a:ext cx="4569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1"/>
                </a:solidFill>
              </a:rPr>
              <a:t>En classe de </a:t>
            </a:r>
            <a:r>
              <a:rPr lang="fr-FR" b="1" dirty="0" smtClean="0">
                <a:solidFill>
                  <a:schemeClr val="accent1"/>
                </a:solidFill>
              </a:rPr>
              <a:t>Seconde</a:t>
            </a:r>
            <a:endParaRPr lang="fr-FR" b="1" dirty="0">
              <a:solidFill>
                <a:schemeClr val="accent1"/>
              </a:solidFill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0526594"/>
              </p:ext>
            </p:extLst>
          </p:nvPr>
        </p:nvGraphicFramePr>
        <p:xfrm>
          <a:off x="298904" y="2060981"/>
          <a:ext cx="8387896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37056"/>
                <a:gridCol w="405084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Notions abordées </a:t>
                      </a:r>
                      <a:endParaRPr lang="fr-F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Capacités expérimentales</a:t>
                      </a:r>
                      <a:endParaRPr lang="fr-FR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Notion d’onde, longueur d’onde, fréquence</a:t>
                      </a:r>
                      <a:endParaRPr lang="fr-FR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aseline="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457200" y="3373419"/>
            <a:ext cx="85863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1"/>
                </a:solidFill>
              </a:rPr>
              <a:t>En classe de </a:t>
            </a:r>
            <a:r>
              <a:rPr lang="fr-FR" b="1" dirty="0" smtClean="0">
                <a:solidFill>
                  <a:schemeClr val="accent1"/>
                </a:solidFill>
              </a:rPr>
              <a:t>Première </a:t>
            </a:r>
            <a:r>
              <a:rPr lang="mr-IN" b="1" dirty="0" smtClean="0">
                <a:solidFill>
                  <a:schemeClr val="accent1"/>
                </a:solidFill>
              </a:rPr>
              <a:t>–</a:t>
            </a:r>
            <a:r>
              <a:rPr lang="fr-FR" b="1" dirty="0" smtClean="0">
                <a:solidFill>
                  <a:schemeClr val="accent1"/>
                </a:solidFill>
              </a:rPr>
              <a:t> </a:t>
            </a:r>
            <a:r>
              <a:rPr lang="fr-FR" b="1" dirty="0" smtClean="0">
                <a:solidFill>
                  <a:schemeClr val="accent1"/>
                </a:solidFill>
              </a:rPr>
              <a:t>chapitres précédents : « </a:t>
            </a:r>
            <a:r>
              <a:rPr lang="fr-FR" b="1" dirty="0" smtClean="0">
                <a:solidFill>
                  <a:schemeClr val="accent1"/>
                </a:solidFill>
              </a:rPr>
              <a:t>Modèles ondulatoires et particulaires de la lumière</a:t>
            </a:r>
            <a:r>
              <a:rPr lang="fr-FR" b="1" dirty="0" smtClean="0">
                <a:solidFill>
                  <a:schemeClr val="accent1"/>
                </a:solidFill>
              </a:rPr>
              <a:t> », « </a:t>
            </a:r>
            <a:r>
              <a:rPr lang="fr-FR" b="1" dirty="0" smtClean="0">
                <a:solidFill>
                  <a:schemeClr val="accent1"/>
                </a:solidFill>
              </a:rPr>
              <a:t>Images et couleurs</a:t>
            </a:r>
            <a:r>
              <a:rPr lang="fr-FR" b="1" dirty="0" smtClean="0">
                <a:solidFill>
                  <a:schemeClr val="accent1"/>
                </a:solidFill>
              </a:rPr>
              <a:t> »</a:t>
            </a:r>
            <a:endParaRPr lang="fr-FR" b="1" dirty="0">
              <a:solidFill>
                <a:schemeClr val="accent1"/>
              </a:solidFill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3976431"/>
              </p:ext>
            </p:extLst>
          </p:nvPr>
        </p:nvGraphicFramePr>
        <p:xfrm>
          <a:off x="298904" y="4058703"/>
          <a:ext cx="8501782" cy="110235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50891"/>
                <a:gridCol w="4250891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Notions abordées</a:t>
                      </a:r>
                      <a:endParaRPr lang="fr-F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Capacités </a:t>
                      </a:r>
                      <a:r>
                        <a:rPr lang="fr-FR" sz="1400" b="1" dirty="0" smtClean="0"/>
                        <a:t>expérimentales</a:t>
                      </a:r>
                      <a:endParaRPr lang="fr-FR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Onde électromagnétique,</a:t>
                      </a:r>
                      <a:r>
                        <a:rPr lang="fr-FR" sz="1400" baseline="0" dirty="0" smtClean="0"/>
                        <a:t> longueur d’onde</a:t>
                      </a:r>
                    </a:p>
                    <a:p>
                      <a:r>
                        <a:rPr lang="fr-FR" sz="1400" dirty="0" smtClean="0"/>
                        <a:t>Quantification des niveaux d’énergie</a:t>
                      </a:r>
                      <a:r>
                        <a:rPr lang="fr-FR" sz="1400" baseline="0" dirty="0" smtClean="0"/>
                        <a:t> des atomes</a:t>
                      </a:r>
                      <a:endParaRPr lang="fr-FR" sz="1400" dirty="0" smtClean="0"/>
                    </a:p>
                    <a:p>
                      <a:r>
                        <a:rPr lang="fr-FR" sz="1400" dirty="0" smtClean="0"/>
                        <a:t>Emission et absorption de photons</a:t>
                      </a:r>
                      <a:r>
                        <a:rPr lang="fr-FR" sz="1400" baseline="0" dirty="0" smtClean="0"/>
                        <a:t> dans la matière</a:t>
                      </a:r>
                      <a:endParaRPr lang="fr-FR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 smtClean="0"/>
                    </a:p>
                    <a:p>
                      <a:r>
                        <a:rPr lang="fr-FR" sz="1400" dirty="0" smtClean="0"/>
                        <a:t>Exploiter un diagramme</a:t>
                      </a:r>
                      <a:r>
                        <a:rPr lang="fr-FR" sz="1400" baseline="0" dirty="0" smtClean="0"/>
                        <a:t> de niveaux d’énergie</a:t>
                      </a:r>
                      <a:endParaRPr lang="fr-FR" sz="14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8929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Points de difficulté identifiés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3355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downloa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5232" y="-1"/>
            <a:ext cx="3458768" cy="3108513"/>
          </a:xfrm>
          <a:prstGeom prst="rect">
            <a:avLst/>
          </a:prstGeom>
        </p:spPr>
      </p:pic>
      <p:pic>
        <p:nvPicPr>
          <p:cNvPr id="5" name="Image 4" descr="downloa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677" y="37388"/>
            <a:ext cx="4721624" cy="3007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495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7632"/>
            <a:ext cx="8229600" cy="1143000"/>
          </a:xfrm>
        </p:spPr>
        <p:txBody>
          <a:bodyPr>
            <a:normAutofit/>
          </a:bodyPr>
          <a:lstStyle/>
          <a:p>
            <a:r>
              <a:rPr lang="fr-FR" sz="2800" dirty="0" smtClean="0"/>
              <a:t>Spectre électromagnétique</a:t>
            </a:r>
            <a:endParaRPr lang="fr-FR" sz="2800" dirty="0"/>
          </a:p>
        </p:txBody>
      </p:sp>
      <p:pic>
        <p:nvPicPr>
          <p:cNvPr id="5" name="Image 4" descr="Capture d’écran 2022-06-14 à 21.42.08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7" t="3125"/>
          <a:stretch/>
        </p:blipFill>
        <p:spPr>
          <a:xfrm>
            <a:off x="0" y="1723476"/>
            <a:ext cx="9144000" cy="3749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313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7628"/>
            <a:ext cx="8229600" cy="1143000"/>
          </a:xfrm>
        </p:spPr>
        <p:txBody>
          <a:bodyPr>
            <a:normAutofit/>
          </a:bodyPr>
          <a:lstStyle/>
          <a:p>
            <a:r>
              <a:rPr lang="fr-FR" sz="2800" dirty="0" smtClean="0"/>
              <a:t>Couleur des solutions</a:t>
            </a:r>
            <a:endParaRPr lang="fr-FR" sz="2800" dirty="0"/>
          </a:p>
        </p:txBody>
      </p:sp>
      <p:pic>
        <p:nvPicPr>
          <p:cNvPr id="4" name="Image 3" descr="downloa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4339" y="1514466"/>
            <a:ext cx="4241306" cy="4111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366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747"/>
            <a:ext cx="8229600" cy="1143000"/>
          </a:xfrm>
        </p:spPr>
        <p:txBody>
          <a:bodyPr>
            <a:normAutofit/>
          </a:bodyPr>
          <a:lstStyle/>
          <a:p>
            <a:r>
              <a:rPr lang="fr-FR" sz="2800" dirty="0" smtClean="0"/>
              <a:t>Principe d’un spectrophotomètre</a:t>
            </a:r>
            <a:endParaRPr lang="fr-FR" sz="2800" dirty="0"/>
          </a:p>
        </p:txBody>
      </p:sp>
      <p:pic>
        <p:nvPicPr>
          <p:cNvPr id="4" name="Image 3" descr="downloa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956" y="1874660"/>
            <a:ext cx="8004844" cy="2773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025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91422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747"/>
            <a:ext cx="8229600" cy="1143000"/>
          </a:xfrm>
        </p:spPr>
        <p:txBody>
          <a:bodyPr>
            <a:normAutofit/>
          </a:bodyPr>
          <a:lstStyle/>
          <a:p>
            <a:r>
              <a:rPr lang="fr-FR" sz="2800" dirty="0" smtClean="0"/>
              <a:t>Mise en œuvre pratique 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85106409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98</Words>
  <Application>Microsoft Macintosh PowerPoint</Application>
  <PresentationFormat>Présentation à l'écran (4:3)</PresentationFormat>
  <Paragraphs>24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Solutions colorées</vt:lpstr>
      <vt:lpstr>Positionnement de la leçon et prérequis</vt:lpstr>
      <vt:lpstr>Points de difficulté identifiés</vt:lpstr>
      <vt:lpstr>Présentation PowerPoint</vt:lpstr>
      <vt:lpstr>Spectre électromagnétique</vt:lpstr>
      <vt:lpstr>Couleur des solutions</vt:lpstr>
      <vt:lpstr>Principe d’un spectrophotomètre</vt:lpstr>
      <vt:lpstr>Présentation PowerPoint</vt:lpstr>
      <vt:lpstr>Mise en œuvre pratique </vt:lpstr>
      <vt:lpstr>Bibliographie des images</vt:lpstr>
    </vt:vector>
  </TitlesOfParts>
  <Company>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Solutions colorées</dc:title>
  <dc:creator>BRAVO S</dc:creator>
  <cp:lastModifiedBy>BRAVO S</cp:lastModifiedBy>
  <cp:revision>6</cp:revision>
  <dcterms:created xsi:type="dcterms:W3CDTF">2022-06-14T19:33:02Z</dcterms:created>
  <dcterms:modified xsi:type="dcterms:W3CDTF">2022-06-14T20:42:35Z</dcterms:modified>
</cp:coreProperties>
</file>