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26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38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8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57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13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592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44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0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26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19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90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954AF-A5AD-984A-8DE0-BA1B25E9E610}" type="datetimeFigureOut">
              <a:rPr lang="fr-FR" smtClean="0"/>
              <a:t>14/06/22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429CF-F559-E942-813B-F09A0864B54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07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Solutions colorées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1</a:t>
            </a:r>
            <a:r>
              <a:rPr lang="fr-FR" baseline="30000" dirty="0" smtClean="0"/>
              <a:t>e</a:t>
            </a:r>
            <a:r>
              <a:rPr lang="fr-FR" dirty="0" smtClean="0"/>
              <a:t> Générale</a:t>
            </a:r>
          </a:p>
        </p:txBody>
      </p:sp>
    </p:spTree>
    <p:extLst>
      <p:ext uri="{BB962C8B-B14F-4D97-AF65-F5344CB8AC3E}">
        <p14:creationId xmlns:p14="http://schemas.microsoft.com/office/powerpoint/2010/main" val="96788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Solutions colorées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Échelle de teinte : </a:t>
            </a:r>
            <a:r>
              <a:rPr lang="fr-FR" dirty="0" err="1" smtClean="0"/>
              <a:t>lelivrescolaire.fr</a:t>
            </a:r>
            <a:endParaRPr lang="fr-FR" dirty="0" smtClean="0"/>
          </a:p>
          <a:p>
            <a:r>
              <a:rPr lang="fr-FR" dirty="0" smtClean="0"/>
              <a:t>Principe d’un spectrophotomètre : </a:t>
            </a:r>
            <a:r>
              <a:rPr lang="fr-FR" dirty="0" err="1" smtClean="0"/>
              <a:t>wikipédia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366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9044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Positionnement de la leçon et prérequis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552600"/>
            <a:ext cx="456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En classe de </a:t>
            </a:r>
            <a:r>
              <a:rPr lang="fr-FR" b="1" dirty="0" smtClean="0">
                <a:solidFill>
                  <a:schemeClr val="accent1"/>
                </a:solidFill>
              </a:rPr>
              <a:t>Seconde</a:t>
            </a:r>
            <a:endParaRPr lang="fr-FR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26594"/>
              </p:ext>
            </p:extLst>
          </p:nvPr>
        </p:nvGraphicFramePr>
        <p:xfrm>
          <a:off x="298904" y="2060981"/>
          <a:ext cx="838789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7056"/>
                <a:gridCol w="405084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Notions abordées 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Capacités expérimentales</a:t>
                      </a:r>
                      <a:endParaRPr lang="fr-FR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Notion d’onde, longueur d’onde, fréquence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57200" y="3373419"/>
            <a:ext cx="8586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En classe de </a:t>
            </a:r>
            <a:r>
              <a:rPr lang="fr-FR" b="1" dirty="0" smtClean="0">
                <a:solidFill>
                  <a:schemeClr val="accent1"/>
                </a:solidFill>
              </a:rPr>
              <a:t>Première </a:t>
            </a:r>
            <a:r>
              <a:rPr lang="mr-IN" b="1" dirty="0" smtClean="0">
                <a:solidFill>
                  <a:schemeClr val="accent1"/>
                </a:solidFill>
              </a:rPr>
              <a:t>–</a:t>
            </a:r>
            <a:r>
              <a:rPr lang="fr-FR" b="1" dirty="0" smtClean="0">
                <a:solidFill>
                  <a:schemeClr val="accent1"/>
                </a:solidFill>
              </a:rPr>
              <a:t> </a:t>
            </a:r>
            <a:r>
              <a:rPr lang="fr-FR" b="1" dirty="0" smtClean="0">
                <a:solidFill>
                  <a:schemeClr val="accent1"/>
                </a:solidFill>
              </a:rPr>
              <a:t>chapitres précédents : « </a:t>
            </a:r>
            <a:r>
              <a:rPr lang="fr-FR" b="1" dirty="0" smtClean="0">
                <a:solidFill>
                  <a:schemeClr val="accent1"/>
                </a:solidFill>
              </a:rPr>
              <a:t>Modèles ondulatoires et particulaires de la lumière</a:t>
            </a:r>
            <a:r>
              <a:rPr lang="fr-FR" b="1" dirty="0" smtClean="0">
                <a:solidFill>
                  <a:schemeClr val="accent1"/>
                </a:solidFill>
              </a:rPr>
              <a:t> », « </a:t>
            </a:r>
            <a:r>
              <a:rPr lang="fr-FR" b="1" dirty="0" smtClean="0">
                <a:solidFill>
                  <a:schemeClr val="accent1"/>
                </a:solidFill>
              </a:rPr>
              <a:t>Images et couleurs</a:t>
            </a:r>
            <a:r>
              <a:rPr lang="fr-FR" b="1" dirty="0" smtClean="0">
                <a:solidFill>
                  <a:schemeClr val="accent1"/>
                </a:solidFill>
              </a:rPr>
              <a:t> »</a:t>
            </a:r>
            <a:endParaRPr lang="fr-FR" b="1" dirty="0">
              <a:solidFill>
                <a:schemeClr val="accent1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76431"/>
              </p:ext>
            </p:extLst>
          </p:nvPr>
        </p:nvGraphicFramePr>
        <p:xfrm>
          <a:off x="298904" y="4058703"/>
          <a:ext cx="8501782" cy="1102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0891"/>
                <a:gridCol w="425089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Notions abordées</a:t>
                      </a:r>
                      <a:endParaRPr lang="fr-F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Capacités </a:t>
                      </a:r>
                      <a:r>
                        <a:rPr lang="fr-FR" sz="1400" b="1" dirty="0" smtClean="0"/>
                        <a:t>expérimentales</a:t>
                      </a:r>
                      <a:endParaRPr lang="fr-FR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Onde électromagnétique,</a:t>
                      </a:r>
                      <a:r>
                        <a:rPr lang="fr-FR" sz="1400" baseline="0" dirty="0" smtClean="0"/>
                        <a:t> longueur d’onde</a:t>
                      </a:r>
                    </a:p>
                    <a:p>
                      <a:r>
                        <a:rPr lang="fr-FR" sz="1400" dirty="0" smtClean="0"/>
                        <a:t>Quantification des niveaux d’énergie</a:t>
                      </a:r>
                      <a:r>
                        <a:rPr lang="fr-FR" sz="1400" baseline="0" dirty="0" smtClean="0"/>
                        <a:t> des atomes</a:t>
                      </a:r>
                      <a:endParaRPr lang="fr-FR" sz="1400" dirty="0" smtClean="0"/>
                    </a:p>
                    <a:p>
                      <a:r>
                        <a:rPr lang="fr-FR" sz="1400" dirty="0" smtClean="0"/>
                        <a:t>Emission et absorption de photons</a:t>
                      </a:r>
                      <a:r>
                        <a:rPr lang="fr-FR" sz="1400" baseline="0" dirty="0" smtClean="0"/>
                        <a:t> dans la matière</a:t>
                      </a: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  <a:p>
                      <a:r>
                        <a:rPr lang="fr-FR" sz="1400" dirty="0" smtClean="0"/>
                        <a:t>Exploiter un diagramme</a:t>
                      </a:r>
                      <a:r>
                        <a:rPr lang="fr-FR" sz="1400" baseline="0" dirty="0" smtClean="0"/>
                        <a:t> de niveaux d’énergie</a:t>
                      </a:r>
                      <a:endParaRPr lang="fr-FR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929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de difficulté identifiés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35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232" y="-1"/>
            <a:ext cx="3458768" cy="3108513"/>
          </a:xfrm>
          <a:prstGeom prst="rect">
            <a:avLst/>
          </a:prstGeom>
        </p:spPr>
      </p:pic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77" y="37388"/>
            <a:ext cx="4721624" cy="300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49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632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Spectre électromagnétique</a:t>
            </a:r>
            <a:endParaRPr lang="fr-FR" sz="2800" dirty="0"/>
          </a:p>
        </p:txBody>
      </p:sp>
      <p:pic>
        <p:nvPicPr>
          <p:cNvPr id="5" name="Image 4" descr="Capture d’écran 2022-06-14 à 21.42.0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" t="3125"/>
          <a:stretch/>
        </p:blipFill>
        <p:spPr>
          <a:xfrm>
            <a:off x="0" y="1723476"/>
            <a:ext cx="9144000" cy="374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1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62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Couleur des solutions</a:t>
            </a:r>
            <a:endParaRPr lang="fr-FR" sz="2800" dirty="0"/>
          </a:p>
        </p:txBody>
      </p:sp>
      <p:pic>
        <p:nvPicPr>
          <p:cNvPr id="4" name="Image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39" y="1514466"/>
            <a:ext cx="4241306" cy="411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6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747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Principe d’un spectrophotomètre</a:t>
            </a:r>
            <a:endParaRPr lang="fr-FR" sz="2800" dirty="0"/>
          </a:p>
        </p:txBody>
      </p:sp>
      <p:pic>
        <p:nvPicPr>
          <p:cNvPr id="4" name="Image 3" descr="downloa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56" y="1874660"/>
            <a:ext cx="8004844" cy="277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02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14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747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Mise en œuvre pratique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51064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98</Words>
  <Application>Microsoft Macintosh PowerPoint</Application>
  <PresentationFormat>Présentation à l'écran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Solutions colorées</vt:lpstr>
      <vt:lpstr>Positionnement de la leçon et prérequis</vt:lpstr>
      <vt:lpstr>Points de difficulté identifiés</vt:lpstr>
      <vt:lpstr>Présentation PowerPoint</vt:lpstr>
      <vt:lpstr>Spectre électromagnétique</vt:lpstr>
      <vt:lpstr>Couleur des solutions</vt:lpstr>
      <vt:lpstr>Principe d’un spectrophotomètre</vt:lpstr>
      <vt:lpstr>Présentation PowerPoint</vt:lpstr>
      <vt:lpstr>Mise en œuvre pratique 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colorées</dc:title>
  <dc:creator>BRAVO S</dc:creator>
  <cp:lastModifiedBy>BRAVO S</cp:lastModifiedBy>
  <cp:revision>6</cp:revision>
  <dcterms:created xsi:type="dcterms:W3CDTF">2022-06-14T19:33:02Z</dcterms:created>
  <dcterms:modified xsi:type="dcterms:W3CDTF">2022-06-14T20:42:35Z</dcterms:modified>
</cp:coreProperties>
</file>