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51E"/>
    <a:srgbClr val="E9EAC0"/>
    <a:srgbClr val="F1F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works\MEC Works\MEC_Project\MEC Branding\PSD Files\Identity_Element_For_PPT&amp;Wor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38489"/>
            <a:ext cx="1691680" cy="1319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7" cstate="print"/>
          <a:srcRect b="35464"/>
          <a:stretch>
            <a:fillRect/>
          </a:stretch>
        </p:blipFill>
        <p:spPr bwMode="auto">
          <a:xfrm>
            <a:off x="6588780" y="332656"/>
            <a:ext cx="2102984" cy="792088"/>
          </a:xfrm>
          <a:prstGeom prst="rect">
            <a:avLst/>
          </a:prstGeom>
          <a:noFill/>
        </p:spPr>
      </p:pic>
      <p:pic>
        <p:nvPicPr>
          <p:cNvPr id="8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7" cstate="print"/>
          <a:srcRect t="69145" b="12416"/>
          <a:stretch>
            <a:fillRect/>
          </a:stretch>
        </p:blipFill>
        <p:spPr bwMode="auto">
          <a:xfrm>
            <a:off x="446336" y="6199212"/>
            <a:ext cx="2676525" cy="288032"/>
          </a:xfrm>
          <a:prstGeom prst="rect">
            <a:avLst/>
          </a:prstGeom>
          <a:noFill/>
        </p:spPr>
      </p:pic>
      <p:pic>
        <p:nvPicPr>
          <p:cNvPr id="10" name="Picture 5" descr="D:\works\MEC Works\MEC_Project\MEC Branding\PSD Files\Identity_Element_For_PPT&amp;Word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5538489"/>
            <a:ext cx="1691680" cy="13195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2" cstate="print"/>
          <a:srcRect b="35464"/>
          <a:stretch>
            <a:fillRect/>
          </a:stretch>
        </p:blipFill>
        <p:spPr bwMode="auto">
          <a:xfrm>
            <a:off x="7162320" y="332656"/>
            <a:ext cx="1529443" cy="576064"/>
          </a:xfrm>
          <a:prstGeom prst="rect">
            <a:avLst/>
          </a:prstGeom>
          <a:noFill/>
        </p:spPr>
      </p:pic>
      <p:pic>
        <p:nvPicPr>
          <p:cNvPr id="8" name="Picture 2" descr="D:\works\MEC Works\MEC_Project\MEC Branding\PSD Files\MEC-Logo_PNG.png"/>
          <p:cNvPicPr>
            <a:picLocks noChangeAspect="1" noChangeArrowheads="1"/>
          </p:cNvPicPr>
          <p:nvPr userDrawn="1"/>
        </p:nvPicPr>
        <p:blipFill>
          <a:blip r:embed="rId2" cstate="print"/>
          <a:srcRect t="69145" b="12416"/>
          <a:stretch>
            <a:fillRect/>
          </a:stretch>
        </p:blipFill>
        <p:spPr bwMode="auto">
          <a:xfrm>
            <a:off x="446337" y="6244740"/>
            <a:ext cx="2253456" cy="242504"/>
          </a:xfrm>
          <a:prstGeom prst="rect">
            <a:avLst/>
          </a:prstGeom>
          <a:noFill/>
        </p:spPr>
      </p:pic>
      <p:pic>
        <p:nvPicPr>
          <p:cNvPr id="9" name="Picture 5" descr="D:\works\MEC Works\MEC_Project\MEC Branding\PSD Files\Identity_Element_For_PPT&amp;Word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538489"/>
            <a:ext cx="1691680" cy="13195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are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Examples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Built-in exceptions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Python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Handling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Raising exceptions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User-defined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exceptions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Exceptions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Handling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Python modules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main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module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Importing modules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 Python modules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Packages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Modules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4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“OOP”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philosopy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class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object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Features of OOP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Encapsulation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Polymorphism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Inheritance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Object Oriented Programming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Classes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Class attributes</a:t>
            </a:r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__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init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()__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method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Objects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Class Objects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Instance objects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Method objects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Creating and destroying objects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OOP using Python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67544" y="2348880"/>
            <a:ext cx="7776864" cy="38884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Encapsulation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Data hiding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Inheritance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Multiple inheritance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Polymorphism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 overloading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Operator overload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Method objects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46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OOP using Python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8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118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*</dc:creator>
  <cp:lastModifiedBy>vipin2@e.ntu.edu.sg</cp:lastModifiedBy>
  <cp:revision>24</cp:revision>
  <dcterms:created xsi:type="dcterms:W3CDTF">2014-10-24T11:59:12Z</dcterms:created>
  <dcterms:modified xsi:type="dcterms:W3CDTF">2014-12-20T04:46:15Z</dcterms:modified>
</cp:coreProperties>
</file>