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02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0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35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works\MEC Works\MEC_Project\MEC Branding\PSD Files\Identity_Element_For_PPT&amp;Wor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38489"/>
            <a:ext cx="1691680" cy="1319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71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83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39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41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1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61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27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89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58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4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31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88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63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450D-8181-4484-B5F2-AEC1CAB4B747}" type="datetimeFigureOut">
              <a:rPr lang="en-IN" smtClean="0"/>
              <a:t>22-12-2014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85FB-0B13-4454-84B0-B3F41C08DE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58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7" cstate="print"/>
          <a:srcRect b="35464"/>
          <a:stretch>
            <a:fillRect/>
          </a:stretch>
        </p:blipFill>
        <p:spPr bwMode="auto">
          <a:xfrm>
            <a:off x="6588780" y="332656"/>
            <a:ext cx="2102984" cy="792088"/>
          </a:xfrm>
          <a:prstGeom prst="rect">
            <a:avLst/>
          </a:prstGeom>
          <a:noFill/>
        </p:spPr>
      </p:pic>
      <p:pic>
        <p:nvPicPr>
          <p:cNvPr id="8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7" cstate="print"/>
          <a:srcRect t="69145" b="12416"/>
          <a:stretch>
            <a:fillRect/>
          </a:stretch>
        </p:blipFill>
        <p:spPr bwMode="auto">
          <a:xfrm>
            <a:off x="446336" y="6199212"/>
            <a:ext cx="2676525" cy="288032"/>
          </a:xfrm>
          <a:prstGeom prst="rect">
            <a:avLst/>
          </a:prstGeom>
          <a:noFill/>
        </p:spPr>
      </p:pic>
      <p:pic>
        <p:nvPicPr>
          <p:cNvPr id="10" name="Picture 5" descr="D:\works\MEC Works\MEC_Project\MEC Branding\PSD Files\Identity_Element_For_PPT&amp;Word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5538489"/>
            <a:ext cx="1691680" cy="1319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582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A set of slides summarising class lectures for CS101, Spring Semester 2015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Arya, </a:t>
            </a:r>
            <a:r>
              <a:rPr lang="en-IN" dirty="0" err="1" smtClean="0"/>
              <a:t>Vipin</a:t>
            </a:r>
            <a:r>
              <a:rPr lang="en-IN" dirty="0" smtClean="0"/>
              <a:t>, Lilian:</a:t>
            </a:r>
          </a:p>
          <a:p>
            <a:r>
              <a:rPr lang="en-IN" dirty="0" smtClean="0"/>
              <a:t>More slides will follow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837" y="86925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8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13: Dictionaries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Concepts, general syntax</a:t>
            </a:r>
          </a:p>
          <a:p>
            <a:r>
              <a:rPr lang="en-IN" dirty="0" smtClean="0"/>
              <a:t>Common operations with dictionaries</a:t>
            </a:r>
          </a:p>
          <a:p>
            <a:r>
              <a:rPr lang="en-IN" dirty="0" smtClean="0"/>
              <a:t>Looping through a dictionary</a:t>
            </a:r>
          </a:p>
          <a:p>
            <a:r>
              <a:rPr lang="en-IN" dirty="0" smtClean="0"/>
              <a:t>Nesting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1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Lecture 14: Mapping scientific problems into computation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Taking example of a problem (yet to decide which)</a:t>
            </a:r>
          </a:p>
          <a:p>
            <a:r>
              <a:rPr lang="en-IN" dirty="0" smtClean="0"/>
              <a:t>Generating at least two algorithms to solve it</a:t>
            </a:r>
          </a:p>
          <a:p>
            <a:r>
              <a:rPr lang="en-IN" dirty="0" smtClean="0"/>
              <a:t>Converting algorithms into codes</a:t>
            </a:r>
          </a:p>
          <a:p>
            <a:r>
              <a:rPr lang="en-IN" dirty="0" smtClean="0"/>
              <a:t>Analysing computation and results.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3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are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Built-in exceptions in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Python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Handling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Raising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User-defined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exceptions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Section 1, 50 minutes</a:t>
            </a:r>
          </a:p>
          <a:p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Exceptions and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Handling</a:t>
            </a:r>
            <a:endParaRPr lang="en-IN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9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Python modules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module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Importing modules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Standard Python modules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function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Packages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Section 1, 50 minutes</a:t>
            </a:r>
          </a:p>
          <a:p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Modules</a:t>
            </a:r>
            <a:endParaRPr lang="en-IN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2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“OOP”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philosopy</a:t>
            </a:r>
            <a:endParaRPr lang="en-US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</a:t>
            </a:r>
            <a:endParaRPr lang="en-US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object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Features of OOP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Encapsulation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Polymorphism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Inheritance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Section 1, 50 minutes</a:t>
            </a:r>
          </a:p>
          <a:p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 Oriented Programming</a:t>
            </a:r>
            <a:endParaRPr lang="en-IN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7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Python 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 attributes</a:t>
            </a:r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en-US" sz="24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init</a:t>
            </a:r>
            <a:r>
              <a:rPr lang="en-US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()__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24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 Objects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Instance objects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 objects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Creating and destroying objects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Section 1, 50 minutes</a:t>
            </a:r>
          </a:p>
          <a:p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OOP using Python</a:t>
            </a:r>
            <a:endParaRPr lang="en-IN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80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Encapsulation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hiding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Inheritance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Multiple inheritance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Polymorphism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Function overloading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Operator overload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 objects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50 minutes</a:t>
            </a:r>
          </a:p>
          <a:p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OOP using Python</a:t>
            </a:r>
            <a:endParaRPr lang="en-IN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2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5 - Introduction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 Strategic Goals of this course</a:t>
            </a:r>
          </a:p>
          <a:p>
            <a:r>
              <a:rPr lang="en-IN" dirty="0" smtClean="0"/>
              <a:t>4 Tactical Goals of this course</a:t>
            </a:r>
          </a:p>
          <a:p>
            <a:r>
              <a:rPr lang="en-IN" dirty="0" smtClean="0"/>
              <a:t>What is Computation – Philosophy – 2 forms of knowledge</a:t>
            </a:r>
          </a:p>
          <a:p>
            <a:r>
              <a:rPr lang="en-IN" dirty="0" smtClean="0"/>
              <a:t>Sequence of instructions as a recipe in form of primitives to solution of a problem </a:t>
            </a:r>
          </a:p>
          <a:p>
            <a:r>
              <a:rPr lang="en-IN" dirty="0" smtClean="0"/>
              <a:t>3 broad types of languages – why Python?</a:t>
            </a:r>
          </a:p>
          <a:p>
            <a:r>
              <a:rPr lang="en-IN" dirty="0" smtClean="0"/>
              <a:t>Meaning of Syntax and Semantics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77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1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6: Variables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Variables and associated concepts</a:t>
            </a:r>
          </a:p>
          <a:p>
            <a:r>
              <a:rPr lang="en-IN" dirty="0" smtClean="0"/>
              <a:t>Operators, operands, expressions, statements</a:t>
            </a:r>
          </a:p>
          <a:p>
            <a:r>
              <a:rPr lang="en-IN" dirty="0" smtClean="0"/>
              <a:t>Strings</a:t>
            </a:r>
          </a:p>
          <a:p>
            <a:r>
              <a:rPr lang="en-IN" dirty="0" smtClean="0"/>
              <a:t>Integers</a:t>
            </a:r>
          </a:p>
          <a:p>
            <a:r>
              <a:rPr lang="en-IN" dirty="0" smtClean="0"/>
              <a:t>Other forms of numbers</a:t>
            </a:r>
          </a:p>
          <a:p>
            <a:r>
              <a:rPr lang="en-IN" dirty="0" smtClean="0"/>
              <a:t>Comments</a:t>
            </a:r>
          </a:p>
          <a:p>
            <a:r>
              <a:rPr lang="en-IN" dirty="0" smtClean="0"/>
              <a:t>Zen of Python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778" y="6145983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8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Lecture 7: Conditional Executions, User Inputs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Boolean expressions</a:t>
            </a:r>
          </a:p>
          <a:p>
            <a:r>
              <a:rPr lang="en-IN" dirty="0" smtClean="0"/>
              <a:t>Logical operators</a:t>
            </a:r>
          </a:p>
          <a:p>
            <a:r>
              <a:rPr lang="en-IN" dirty="0" smtClean="0"/>
              <a:t>Conditional executions – if, else &amp; </a:t>
            </a:r>
            <a:r>
              <a:rPr lang="en-IN" dirty="0" err="1" smtClean="0"/>
              <a:t>elif</a:t>
            </a:r>
            <a:endParaRPr lang="en-IN" dirty="0" smtClean="0"/>
          </a:p>
          <a:p>
            <a:r>
              <a:rPr lang="en-IN" dirty="0" smtClean="0"/>
              <a:t>Chain of conditions, Nesting</a:t>
            </a:r>
          </a:p>
          <a:p>
            <a:r>
              <a:rPr lang="en-IN" dirty="0" smtClean="0"/>
              <a:t>Accepting user inputs 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5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8: Iteration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i="1" dirty="0" smtClean="0"/>
              <a:t>While</a:t>
            </a:r>
            <a:r>
              <a:rPr lang="en-IN" dirty="0" smtClean="0"/>
              <a:t> loop</a:t>
            </a:r>
          </a:p>
          <a:p>
            <a:r>
              <a:rPr lang="en-IN" dirty="0" smtClean="0"/>
              <a:t>Infinite loops, </a:t>
            </a:r>
            <a:r>
              <a:rPr lang="en-IN" i="1" dirty="0" smtClean="0"/>
              <a:t>break</a:t>
            </a:r>
            <a:r>
              <a:rPr lang="en-IN" dirty="0" smtClean="0"/>
              <a:t>, </a:t>
            </a:r>
            <a:r>
              <a:rPr lang="en-IN" i="1" dirty="0" smtClean="0"/>
              <a:t>continue</a:t>
            </a:r>
          </a:p>
          <a:p>
            <a:r>
              <a:rPr lang="en-IN" i="1" dirty="0" smtClean="0"/>
              <a:t>For</a:t>
            </a:r>
            <a:r>
              <a:rPr lang="en-IN" dirty="0" smtClean="0"/>
              <a:t> loop</a:t>
            </a:r>
          </a:p>
          <a:p>
            <a:r>
              <a:rPr lang="en-IN" i="1" dirty="0" smtClean="0"/>
              <a:t>For</a:t>
            </a:r>
            <a:r>
              <a:rPr lang="en-IN" dirty="0" smtClean="0"/>
              <a:t> loop complexities in other languages, naturalness in Python – closeness to NL</a:t>
            </a:r>
          </a:p>
          <a:p>
            <a:r>
              <a:rPr lang="en-IN" dirty="0" smtClean="0"/>
              <a:t>Loop patterns</a:t>
            </a:r>
          </a:p>
          <a:p>
            <a:r>
              <a:rPr lang="en-IN" dirty="0" smtClean="0"/>
              <a:t>Elementary debugging – method of bisection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4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9: Functions - 1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Beyond Turing completeness – Decomposition, Abstraction</a:t>
            </a:r>
          </a:p>
          <a:p>
            <a:r>
              <a:rPr lang="en-IN" dirty="0" smtClean="0"/>
              <a:t>Specific task pattern appearing more than once </a:t>
            </a:r>
          </a:p>
          <a:p>
            <a:r>
              <a:rPr lang="en-IN" dirty="0" smtClean="0"/>
              <a:t>Syntax and semantics of functions</a:t>
            </a:r>
          </a:p>
          <a:p>
            <a:r>
              <a:rPr lang="en-IN" dirty="0" smtClean="0"/>
              <a:t>Argument basics</a:t>
            </a:r>
          </a:p>
          <a:p>
            <a:r>
              <a:rPr lang="en-IN" dirty="0" smtClean="0"/>
              <a:t>Returning from functions, fruitful &amp; void functions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4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10: Functions - 2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Recursive functions – examples</a:t>
            </a:r>
          </a:p>
          <a:p>
            <a:r>
              <a:rPr lang="en-IN" dirty="0" smtClean="0"/>
              <a:t>Default arguments, </a:t>
            </a:r>
            <a:r>
              <a:rPr lang="en-IN" dirty="0"/>
              <a:t>P</a:t>
            </a:r>
            <a:r>
              <a:rPr lang="en-IN" dirty="0" smtClean="0"/>
              <a:t>ositional arguments</a:t>
            </a:r>
          </a:p>
          <a:p>
            <a:r>
              <a:rPr lang="en-IN" dirty="0" smtClean="0"/>
              <a:t>Keyword arguments</a:t>
            </a:r>
          </a:p>
          <a:p>
            <a:r>
              <a:rPr lang="en-IN" dirty="0" smtClean="0"/>
              <a:t>Mixing Positional and Keyword arguments</a:t>
            </a:r>
          </a:p>
          <a:p>
            <a:r>
              <a:rPr lang="en-IN" dirty="0" smtClean="0"/>
              <a:t>Accepting arbitrary number of arguments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3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11: Lists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Concept of Lists – naming and defining</a:t>
            </a:r>
          </a:p>
          <a:p>
            <a:r>
              <a:rPr lang="en-IN" dirty="0" smtClean="0"/>
              <a:t>Accessing individual items in lists, looping through lists</a:t>
            </a:r>
          </a:p>
          <a:p>
            <a:r>
              <a:rPr lang="en-IN" dirty="0" smtClean="0"/>
              <a:t>Common operations on Lists</a:t>
            </a:r>
          </a:p>
          <a:p>
            <a:r>
              <a:rPr lang="en-IN" dirty="0" smtClean="0"/>
              <a:t>Numerical Lists</a:t>
            </a:r>
          </a:p>
          <a:p>
            <a:r>
              <a:rPr lang="en-IN" dirty="0" smtClean="0"/>
              <a:t>String Lists - basics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Lecture 12: Lists (contd.), </a:t>
            </a:r>
            <a:r>
              <a:rPr lang="en-IN" sz="3600" dirty="0" smtClean="0"/>
              <a:t>Tuples, Files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79"/>
          </a:xfrm>
        </p:spPr>
        <p:txBody>
          <a:bodyPr/>
          <a:lstStyle/>
          <a:p>
            <a:r>
              <a:rPr lang="en-IN" dirty="0" smtClean="0"/>
              <a:t>Comprehensions in lists – numerical &amp; literal</a:t>
            </a:r>
          </a:p>
          <a:p>
            <a:r>
              <a:rPr lang="en-IN" dirty="0" smtClean="0"/>
              <a:t>Tuples – concepts and accessing elements</a:t>
            </a:r>
          </a:p>
          <a:p>
            <a:r>
              <a:rPr lang="en-IN" dirty="0" smtClean="0"/>
              <a:t>Files – concepts, text files, lines, naming</a:t>
            </a:r>
          </a:p>
          <a:p>
            <a:r>
              <a:rPr lang="en-IN" dirty="0" smtClean="0"/>
              <a:t>Reading files</a:t>
            </a:r>
          </a:p>
          <a:p>
            <a:r>
              <a:rPr lang="en-IN" dirty="0" smtClean="0"/>
              <a:t>Searching files</a:t>
            </a:r>
          </a:p>
          <a:p>
            <a:r>
              <a:rPr lang="en-IN" dirty="0" smtClean="0"/>
              <a:t>Writing into files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128" y="6138430"/>
            <a:ext cx="1847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5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470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A set of slides summarising class lectures for CS101, Spring Semester 2015</vt:lpstr>
      <vt:lpstr>Lecture 5 - Introduction</vt:lpstr>
      <vt:lpstr>Lecture 6: Variables</vt:lpstr>
      <vt:lpstr>Lecture 7: Conditional Executions, User Inputs</vt:lpstr>
      <vt:lpstr>Lecture 8: Iteration</vt:lpstr>
      <vt:lpstr>Lecture 9: Functions - 1</vt:lpstr>
      <vt:lpstr>Lecture 10: Functions - 2</vt:lpstr>
      <vt:lpstr>Lecture 11: Lists</vt:lpstr>
      <vt:lpstr>Lecture 12: Lists (contd.), Tuples, Files</vt:lpstr>
      <vt:lpstr>Lecture 13: Dictionaries</vt:lpstr>
      <vt:lpstr>Lecture 14: Mapping scientific problems into computation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set of slides summarising class lectures for CS101, Spring Semester 2015</dc:title>
  <dc:creator>Arya</dc:creator>
  <cp:lastModifiedBy>Arya</cp:lastModifiedBy>
  <cp:revision>16</cp:revision>
  <dcterms:created xsi:type="dcterms:W3CDTF">2014-12-22T11:53:18Z</dcterms:created>
  <dcterms:modified xsi:type="dcterms:W3CDTF">2014-12-22T13:39:52Z</dcterms:modified>
</cp:coreProperties>
</file>