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7" d="100"/>
          <a:sy n="137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28F7-A3A1-734B-96B6-F0B7A61FC490}" type="datetimeFigureOut">
              <a:rPr lang="fr-FR" smtClean="0"/>
              <a:t>30/09/08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1C3A0-A137-B643-9432-B7D8AD85D92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32000"/>
          </a:blip>
          <a:srcRect/>
          <a:stretch>
            <a:fillRect/>
          </a:stretch>
        </p:blipFill>
        <p:spPr bwMode="auto">
          <a:xfrm>
            <a:off x="1628108" y="0"/>
            <a:ext cx="588778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645025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lum bright="-32000" contrast="52000"/>
          </a:blip>
          <a:srcRect/>
          <a:stretch>
            <a:fillRect/>
          </a:stretch>
        </p:blipFill>
        <p:spPr bwMode="auto">
          <a:xfrm rot="5551684">
            <a:off x="1900517" y="-413896"/>
            <a:ext cx="5643603" cy="79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135" y="142852"/>
            <a:ext cx="5472633" cy="67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928">
            <a:off x="285720" y="1643050"/>
            <a:ext cx="4143404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3786182" cy="31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-24000" contrast="65000"/>
          </a:blip>
          <a:srcRect/>
          <a:stretch>
            <a:fillRect/>
          </a:stretch>
        </p:blipFill>
        <p:spPr bwMode="auto">
          <a:xfrm rot="177421">
            <a:off x="1962224" y="1203507"/>
            <a:ext cx="52244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35000" contrast="72000"/>
          </a:blip>
          <a:srcRect/>
          <a:stretch>
            <a:fillRect/>
          </a:stretch>
        </p:blipFill>
        <p:spPr bwMode="auto">
          <a:xfrm rot="254999">
            <a:off x="2197100" y="1352550"/>
            <a:ext cx="4748213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943475" cy="662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33622"/>
            <a:ext cx="4619641" cy="664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63" y="2074863"/>
            <a:ext cx="468788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56000"/>
          </a:blip>
          <a:srcRect/>
          <a:stretch>
            <a:fillRect/>
          </a:stretch>
        </p:blipFill>
        <p:spPr bwMode="auto">
          <a:xfrm>
            <a:off x="1928794" y="0"/>
            <a:ext cx="5443559" cy="67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929190" y="1643050"/>
            <a:ext cx="7858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Adenine</a:t>
            </a:r>
            <a:endParaRPr lang="en-US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16" y="1714488"/>
            <a:ext cx="7858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Thymine</a:t>
            </a:r>
            <a:endParaRPr lang="en-US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6858016" y="3571876"/>
            <a:ext cx="7858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Cytosine</a:t>
            </a:r>
            <a:endParaRPr lang="en-US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628" y="3357562"/>
            <a:ext cx="7858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Guanine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395" y="214290"/>
            <a:ext cx="5075294" cy="62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348" y="142852"/>
            <a:ext cx="574757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-26000" contrast="49000"/>
          </a:blip>
          <a:srcRect/>
          <a:stretch>
            <a:fillRect/>
          </a:stretch>
        </p:blipFill>
        <p:spPr bwMode="auto">
          <a:xfrm rot="206644">
            <a:off x="2357422" y="142852"/>
            <a:ext cx="47244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2010"/>
            <a:ext cx="4933968" cy="584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63" y="225425"/>
            <a:ext cx="4230687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324379"/>
            <a:ext cx="5033076" cy="62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451"/>
            <a:ext cx="6000791" cy="663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3396"/>
            <a:ext cx="4000528" cy="665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238" y="0"/>
            <a:ext cx="4833937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42887">
            <a:off x="1852264" y="142852"/>
            <a:ext cx="5218462" cy="630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9000" contrast="65000"/>
          </a:blip>
          <a:srcRect/>
          <a:stretch>
            <a:fillRect/>
          </a:stretch>
        </p:blipFill>
        <p:spPr bwMode="auto">
          <a:xfrm rot="154735">
            <a:off x="2143108" y="142852"/>
            <a:ext cx="4887913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37000" contrast="60000"/>
          </a:blip>
          <a:srcRect/>
          <a:stretch>
            <a:fillRect/>
          </a:stretch>
        </p:blipFill>
        <p:spPr bwMode="auto">
          <a:xfrm rot="153709">
            <a:off x="2000232" y="285728"/>
            <a:ext cx="50038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6000" contrast="60000"/>
          </a:blip>
          <a:srcRect/>
          <a:stretch>
            <a:fillRect/>
          </a:stretch>
        </p:blipFill>
        <p:spPr bwMode="auto">
          <a:xfrm rot="195250">
            <a:off x="1928794" y="202187"/>
            <a:ext cx="5357850" cy="653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0"/>
            <a:ext cx="4929222" cy="682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8" y="39688"/>
            <a:ext cx="4314825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960" y="1"/>
            <a:ext cx="5939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525" y="941388"/>
            <a:ext cx="5059363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Présentation à l'écran (4:3)</PresentationFormat>
  <Paragraphs>4</Paragraphs>
  <Slides>29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 hanrion-monnier</dc:creator>
  <cp:lastModifiedBy>guillaume hanrion-monnier</cp:lastModifiedBy>
  <cp:revision>1</cp:revision>
  <dcterms:created xsi:type="dcterms:W3CDTF">2008-09-30T05:28:45Z</dcterms:created>
  <dcterms:modified xsi:type="dcterms:W3CDTF">2008-09-30T05:29:52Z</dcterms:modified>
</cp:coreProperties>
</file>