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4" r:id="rId12"/>
    <p:sldId id="267" r:id="rId13"/>
    <p:sldId id="269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100" d="100"/>
          <a:sy n="100" d="100"/>
        </p:scale>
        <p:origin x="17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8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37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4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7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2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9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6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88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1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C9A7-BA1F-4B4B-A58D-4536E088F9F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FDDE-21BE-462A-8680-0785D57B6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23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Etude Morphologiques de sillon d’intérêts dans la dyslexie </a:t>
            </a:r>
            <a:r>
              <a:rPr lang="fr-FR" dirty="0" smtClean="0"/>
              <a:t>développementale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/>
              <a:t>Sous la direction du Docteur Franck Ramus </a:t>
            </a:r>
          </a:p>
          <a:p>
            <a:r>
              <a:rPr lang="fr-FR" dirty="0"/>
              <a:t>Supervisé par Lou Scotto Di Covella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5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Deux Objectifs Principaux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38200" y="1527243"/>
            <a:ext cx="3424136" cy="236382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Comparer deux protocoles de traitements des images pondérées en T1 (FreeSurfer + </a:t>
            </a:r>
            <a:r>
              <a:rPr lang="fr-FR" dirty="0" err="1" smtClean="0"/>
              <a:t>BrainVisa</a:t>
            </a:r>
            <a:r>
              <a:rPr lang="fr-FR" dirty="0" smtClean="0"/>
              <a:t> ou FreeSurfer)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929664" y="1527243"/>
            <a:ext cx="3424136" cy="23638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Tenter de dégager des caractéristiques spécifiques aux cerveaux dyslexiques pour confirmer ou non les résultats précédents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2219527" y="3891064"/>
            <a:ext cx="661481" cy="96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9310991" y="3891064"/>
            <a:ext cx="661481" cy="96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8200" y="4854102"/>
            <a:ext cx="3424136" cy="1828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Résultats?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413692" y="4854100"/>
            <a:ext cx="4456078" cy="1828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Résultats?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680625" y="3317132"/>
            <a:ext cx="2830749" cy="5739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Test de Fisher exact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6014530" y="3891064"/>
            <a:ext cx="1" cy="60311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10800000" flipV="1">
            <a:off x="4262339" y="4494177"/>
            <a:ext cx="1752191" cy="1274322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endCxn id="9" idx="1"/>
          </p:cNvCxnSpPr>
          <p:nvPr/>
        </p:nvCxnSpPr>
        <p:spPr>
          <a:xfrm>
            <a:off x="6014530" y="4494178"/>
            <a:ext cx="1399162" cy="1274323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438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Les données collectées: exemple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/>
          <a:stretch/>
        </p:blipFill>
        <p:spPr>
          <a:xfrm>
            <a:off x="3006626" y="1325563"/>
            <a:ext cx="6195223" cy="4323766"/>
          </a:xfrm>
          <a:prstGeom prst="rect">
            <a:avLst/>
          </a:prstGeom>
        </p:spPr>
      </p:pic>
      <p:sp>
        <p:nvSpPr>
          <p:cNvPr id="6" name="Bouée 5"/>
          <p:cNvSpPr/>
          <p:nvPr/>
        </p:nvSpPr>
        <p:spPr>
          <a:xfrm>
            <a:off x="4928506" y="3047312"/>
            <a:ext cx="1293341" cy="1112108"/>
          </a:xfrm>
          <a:prstGeom prst="donut">
            <a:avLst>
              <a:gd name="adj" fmla="val 9242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 rot="20043309">
            <a:off x="4712892" y="3544459"/>
            <a:ext cx="2520969" cy="1077999"/>
          </a:xfrm>
          <a:prstGeom prst="donut">
            <a:avLst>
              <a:gd name="adj" fmla="val 9242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 rot="20043309">
            <a:off x="6267568" y="2129653"/>
            <a:ext cx="2605576" cy="2381429"/>
          </a:xfrm>
          <a:prstGeom prst="donut">
            <a:avLst>
              <a:gd name="adj" fmla="val 6319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Bouée 17"/>
          <p:cNvSpPr/>
          <p:nvPr/>
        </p:nvSpPr>
        <p:spPr>
          <a:xfrm rot="20043309">
            <a:off x="4697818" y="2948446"/>
            <a:ext cx="2820083" cy="1077999"/>
          </a:xfrm>
          <a:prstGeom prst="donut">
            <a:avLst>
              <a:gd name="adj" fmla="val 9242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262788" y="1325563"/>
            <a:ext cx="292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 Branches présentes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La deuxième branche et la troisième branche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Aucune discontinuités internes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 branche est continue avec la branche principale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C’est la deuxième branche terminale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Il y a 1 déconnexion entre les parties du 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branche la plus continue est la deuxième branche terminale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395926" y="1462537"/>
            <a:ext cx="281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branche principale est continue et est en un seul morceau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95926" y="2714920"/>
            <a:ext cx="24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SS est de type Horizontale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95926" y="3942693"/>
            <a:ext cx="24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SC n’est pas en continuité avec la SS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456753" y="5847559"/>
            <a:ext cx="884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Finalement, le STS est 3 parties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606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26459"/>
            <a:ext cx="10515600" cy="4358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Un exemple de comparaison de FreeSurfer et </a:t>
            </a:r>
            <a:r>
              <a:rPr lang="fr-FR" sz="3600" dirty="0" err="1"/>
              <a:t>B</a:t>
            </a:r>
            <a:r>
              <a:rPr lang="fr-FR" sz="3600" dirty="0" err="1" smtClean="0"/>
              <a:t>rainVisa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41" y="562279"/>
            <a:ext cx="9366116" cy="5725093"/>
          </a:xfrm>
        </p:spPr>
      </p:pic>
      <p:sp>
        <p:nvSpPr>
          <p:cNvPr id="5" name="ZoneTexte 4"/>
          <p:cNvSpPr txBox="1"/>
          <p:nvPr/>
        </p:nvSpPr>
        <p:spPr>
          <a:xfrm>
            <a:off x="2733474" y="6287372"/>
            <a:ext cx="218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FreeSurfer + </a:t>
            </a:r>
            <a:r>
              <a:rPr lang="fr-FR" sz="1600" dirty="0" err="1" smtClean="0"/>
              <a:t>BrainVisa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044774" y="6287372"/>
            <a:ext cx="11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BrainVisa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733474" y="2262433"/>
            <a:ext cx="2828340" cy="230014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882347" y="2102177"/>
            <a:ext cx="3194907" cy="2648932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55721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959214"/>
              </p:ext>
            </p:extLst>
          </p:nvPr>
        </p:nvGraphicFramePr>
        <p:xfrm>
          <a:off x="123824" y="628649"/>
          <a:ext cx="11820525" cy="5895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175"/>
                <a:gridCol w="3940175"/>
                <a:gridCol w="3940175"/>
              </a:tblGrid>
              <a:tr h="399980">
                <a:tc>
                  <a:txBody>
                    <a:bodyPr/>
                    <a:lstStyle/>
                    <a:p>
                      <a:r>
                        <a:rPr lang="fr-FR" sz="1400" u="none" strike="noStrike" kern="1200" baseline="0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P&lt;0,05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P&lt;0,01</a:t>
                      </a:r>
                      <a:endParaRPr lang="fr-FR" sz="1400" dirty="0"/>
                    </a:p>
                  </a:txBody>
                  <a:tcPr/>
                </a:tc>
              </a:tr>
              <a:tr h="370996">
                <a:tc>
                  <a:txBody>
                    <a:bodyPr/>
                    <a:lstStyle/>
                    <a:p>
                      <a:pPr algn="ctr"/>
                      <a:r>
                        <a:rPr lang="fr-FR" sz="1400" u="none" strike="noStrike" kern="1200" baseline="0" dirty="0" smtClean="0"/>
                        <a:t>Le nombre de branches terminales du STS.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Gauche: Filles Dyslexiques-Contrôle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 + Droite: filles Dyslexiques-Contrôles</a:t>
                      </a:r>
                      <a:endParaRPr lang="fr-FR" sz="1400" dirty="0"/>
                    </a:p>
                  </a:txBody>
                  <a:tcPr/>
                </a:tc>
              </a:tr>
              <a:tr h="370996">
                <a:tc>
                  <a:txBody>
                    <a:bodyPr/>
                    <a:lstStyle/>
                    <a:p>
                      <a:pPr algn="ctr"/>
                      <a:r>
                        <a:rPr lang="fr-FR" sz="1200" u="none" strike="noStrike" kern="1200" baseline="0" dirty="0" smtClean="0"/>
                        <a:t>Le nombre de branches continues avec le sillon principal.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70996">
                <a:tc>
                  <a:txBody>
                    <a:bodyPr/>
                    <a:lstStyle/>
                    <a:p>
                      <a:pPr algn="ctr"/>
                      <a:r>
                        <a:rPr lang="fr-FR" sz="1400" u="none" strike="noStrike" kern="1200" baseline="0" dirty="0" smtClean="0"/>
                        <a:t>Le nombre de discontinuités internes au STS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</a:t>
                      </a:r>
                      <a:r>
                        <a:rPr lang="fr-FR" sz="1400" baseline="0" dirty="0" smtClean="0"/>
                        <a:t> et Droite: Contrôles et globalement</a:t>
                      </a:r>
                      <a:endParaRPr lang="fr-FR" sz="1400" dirty="0"/>
                    </a:p>
                  </a:txBody>
                  <a:tcPr/>
                </a:tc>
              </a:tr>
              <a:tr h="370996">
                <a:tc>
                  <a:txBody>
                    <a:bodyPr/>
                    <a:lstStyle/>
                    <a:p>
                      <a:pPr algn="ctr"/>
                      <a:r>
                        <a:rPr lang="fr-FR" sz="1100" u="none" strike="noStrike" kern="1200" baseline="0" dirty="0" smtClean="0"/>
                        <a:t>Le nombre de discontinuités entre les sillons composant le STS.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633323">
                <a:tc>
                  <a:txBody>
                    <a:bodyPr/>
                    <a:lstStyle/>
                    <a:p>
                      <a:pPr algn="ctr"/>
                      <a:r>
                        <a:rPr lang="fr-FR" sz="1400" u="none" strike="noStrike" kern="1200" baseline="0" dirty="0" smtClean="0"/>
                        <a:t>Le nombre de partie du sillon principal.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 :Filles Dyslexiques-Contrôles</a:t>
                      </a:r>
                    </a:p>
                    <a:p>
                      <a:pPr algn="ctr"/>
                      <a:r>
                        <a:rPr lang="fr-FR" sz="1400" dirty="0" smtClean="0"/>
                        <a:t>Gauche + Droite: garçons Contrôles-Dyslexiques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Gauche: Dyslexiques-Contrôles</a:t>
                      </a:r>
                      <a:endParaRPr lang="fr-FR" sz="1400" dirty="0"/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593592">
                <a:tc>
                  <a:txBody>
                    <a:bodyPr/>
                    <a:lstStyle/>
                    <a:p>
                      <a:pPr algn="ctr"/>
                      <a:r>
                        <a:rPr lang="fr-FR" sz="1200" u="none" strike="noStrike" kern="1200" baseline="0" dirty="0" smtClean="0"/>
                        <a:t>Le nombre de discontinuités internes au sillon principal.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Gauche: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Filles Dyslexiques-Contrôles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Gauche et Droite: Contrôles et Globalement et Garçons</a:t>
                      </a:r>
                    </a:p>
                    <a:p>
                      <a:pPr algn="ctr"/>
                      <a:r>
                        <a:rPr lang="fr-FR" sz="1400" dirty="0" smtClean="0"/>
                        <a:t>Gauche</a:t>
                      </a:r>
                      <a:r>
                        <a:rPr lang="fr-FR" sz="1400" baseline="0" dirty="0" smtClean="0"/>
                        <a:t>: Contrôles-Dyslexiques</a:t>
                      </a:r>
                      <a:endParaRPr lang="fr-FR" sz="1400" dirty="0"/>
                    </a:p>
                  </a:txBody>
                  <a:tcPr/>
                </a:tc>
              </a:tr>
              <a:tr h="633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baseline="0" dirty="0" smtClean="0"/>
                        <a:t>Quel était la branche la plus en continuité avec le sillon principal.</a:t>
                      </a:r>
                      <a:endParaRPr lang="fr-FR" sz="1400" u="none" strike="noStrike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 et Droite: Dyslexiques et Globalement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 et Droite:</a:t>
                      </a:r>
                      <a:r>
                        <a:rPr lang="fr-FR" sz="1400" baseline="0" dirty="0" smtClean="0"/>
                        <a:t> Garçons</a:t>
                      </a:r>
                      <a:endParaRPr lang="fr-FR" sz="1400" dirty="0"/>
                    </a:p>
                  </a:txBody>
                  <a:tcPr/>
                </a:tc>
              </a:tr>
              <a:tr h="3709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Continuité entre SC et SS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 et Droite: Globalement</a:t>
                      </a:r>
                      <a:endParaRPr lang="fr-FR" sz="1400" dirty="0"/>
                    </a:p>
                  </a:txBody>
                  <a:tcPr/>
                </a:tc>
              </a:tr>
              <a:tr h="630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baseline="0" dirty="0" smtClean="0"/>
                        <a:t>La configuration de la SS</a:t>
                      </a:r>
                      <a:endParaRPr lang="fr-FR" sz="1400" dirty="0" smtClean="0"/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 et Droite:</a:t>
                      </a:r>
                      <a:r>
                        <a:rPr lang="fr-FR" sz="1400" baseline="0" dirty="0" smtClean="0"/>
                        <a:t> Globalement</a:t>
                      </a:r>
                      <a:endParaRPr lang="fr-FR" sz="1400" dirty="0"/>
                    </a:p>
                  </a:txBody>
                  <a:tcPr/>
                </a:tc>
              </a:tr>
              <a:tr h="1150086">
                <a:tc>
                  <a:txBody>
                    <a:bodyPr/>
                    <a:lstStyle/>
                    <a:p>
                      <a:pPr algn="ctr"/>
                      <a:r>
                        <a:rPr lang="fr-FR" sz="1400" u="none" strike="noStrike" kern="1200" baseline="0" dirty="0" smtClean="0"/>
                        <a:t>Le nombre de parties du STS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Gauche:</a:t>
                      </a:r>
                      <a:r>
                        <a:rPr lang="fr-FR" sz="1400" baseline="0" dirty="0" smtClean="0"/>
                        <a:t> garçons Dyslexiques-Contrôles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Contrôles-Dyslexiques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Gauche + Droite : Garçons dyslexiques-Contrôles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Filles Dyslexiques-Contrôles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Deux Objectifs Principaux: conclusions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38200" y="1527243"/>
            <a:ext cx="3424136" cy="236382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Comparer deux protocoles de traitements des images pondérées en T1 (FreeSurfer + </a:t>
            </a:r>
            <a:r>
              <a:rPr lang="fr-FR" dirty="0" err="1" smtClean="0"/>
              <a:t>BrainVisa</a:t>
            </a:r>
            <a:r>
              <a:rPr lang="fr-FR" dirty="0" smtClean="0"/>
              <a:t> et FreeSurfer)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929664" y="1527243"/>
            <a:ext cx="3424136" cy="23638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Tenter de dégager des caractéristiques spécifiques aux cerveaux dyslexiques pour confirmer ou non les résultats précédents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2219527" y="3891064"/>
            <a:ext cx="661481" cy="96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9310991" y="3891064"/>
            <a:ext cx="661481" cy="96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8200" y="4854102"/>
            <a:ext cx="3424136" cy="18287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Aucune différence significatives détectées dans les données morphologiques.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413692" y="4854100"/>
            <a:ext cx="4456078" cy="1828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smtClean="0"/>
              <a:t>Certains caractères sont caractéristiques au test de Fisher exact.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smtClean="0"/>
              <a:t>Aucun de ceux-ci ne confirme les travaux précédent.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smtClean="0"/>
              <a:t>Une piste reste à explorer: l’</a:t>
            </a:r>
            <a:r>
              <a:rPr lang="fr-FR" dirty="0" err="1" smtClean="0"/>
              <a:t>assymétrie</a:t>
            </a:r>
            <a:r>
              <a:rPr lang="fr-FR" dirty="0" smtClean="0"/>
              <a:t> cortical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680625" y="3317132"/>
            <a:ext cx="2830749" cy="5739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Test de Fisher exact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6014530" y="3891064"/>
            <a:ext cx="1" cy="60311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10800000" flipV="1">
            <a:off x="4262339" y="4494177"/>
            <a:ext cx="1752191" cy="1274322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endCxn id="9" idx="1"/>
          </p:cNvCxnSpPr>
          <p:nvPr/>
        </p:nvCxnSpPr>
        <p:spPr>
          <a:xfrm>
            <a:off x="6014530" y="4494178"/>
            <a:ext cx="1399162" cy="1274323"/>
          </a:xfrm>
          <a:prstGeom prst="bentConnector3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Qu’est-ce que la dyslexie développementale?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dyslexie en générale est un trouble de la lecture, on distingue la dyslexie acquise suite a une lésion cérébrale et la dyslexie développementale qui elle est présente sans aucun traumatismes et qui se manifeste dés l’enfance lors de l’apprentissage de la lecture .</a:t>
            </a:r>
          </a:p>
          <a:p>
            <a:r>
              <a:rPr lang="fr-FR" dirty="0" smtClean="0"/>
              <a:t>Ce trouble est dépisté assez tardivement chez l’enfant grâce a des test standardisé comme celui de l’alouette.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6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Qu’est-ce qu’un sillon cortical ?</a:t>
            </a:r>
            <a:endParaRPr lang="fr-FR" dirty="0"/>
          </a:p>
        </p:txBody>
      </p:sp>
      <p:grpSp>
        <p:nvGrpSpPr>
          <p:cNvPr id="4" name="Group 948"/>
          <p:cNvGrpSpPr>
            <a:grpSpLocks/>
          </p:cNvGrpSpPr>
          <p:nvPr/>
        </p:nvGrpSpPr>
        <p:grpSpPr bwMode="auto">
          <a:xfrm>
            <a:off x="838199" y="1690688"/>
            <a:ext cx="3560805" cy="3532101"/>
            <a:chOff x="1481" y="742"/>
            <a:chExt cx="2790" cy="2860"/>
          </a:xfrm>
        </p:grpSpPr>
        <p:grpSp>
          <p:nvGrpSpPr>
            <p:cNvPr id="5" name="Group 662"/>
            <p:cNvGrpSpPr>
              <a:grpSpLocks/>
            </p:cNvGrpSpPr>
            <p:nvPr/>
          </p:nvGrpSpPr>
          <p:grpSpPr bwMode="auto">
            <a:xfrm>
              <a:off x="1481" y="742"/>
              <a:ext cx="2790" cy="2860"/>
              <a:chOff x="1481" y="742"/>
              <a:chExt cx="2790" cy="2860"/>
            </a:xfrm>
          </p:grpSpPr>
          <p:sp>
            <p:nvSpPr>
              <p:cNvPr id="291" name="Freeform 462"/>
              <p:cNvSpPr>
                <a:spLocks/>
              </p:cNvSpPr>
              <p:nvPr/>
            </p:nvSpPr>
            <p:spPr bwMode="auto">
              <a:xfrm>
                <a:off x="2598" y="2457"/>
                <a:ext cx="638" cy="1145"/>
              </a:xfrm>
              <a:custGeom>
                <a:avLst/>
                <a:gdLst>
                  <a:gd name="T0" fmla="*/ 400 w 255"/>
                  <a:gd name="T1" fmla="*/ 508 h 458"/>
                  <a:gd name="T2" fmla="*/ 113 w 255"/>
                  <a:gd name="T3" fmla="*/ 925 h 458"/>
                  <a:gd name="T4" fmla="*/ 113 w 255"/>
                  <a:gd name="T5" fmla="*/ 1338 h 458"/>
                  <a:gd name="T6" fmla="*/ 0 w 255"/>
                  <a:gd name="T7" fmla="*/ 1370 h 458"/>
                  <a:gd name="T8" fmla="*/ 25 w 255"/>
                  <a:gd name="T9" fmla="*/ 2563 h 458"/>
                  <a:gd name="T10" fmla="*/ 620 w 255"/>
                  <a:gd name="T11" fmla="*/ 2633 h 458"/>
                  <a:gd name="T12" fmla="*/ 1108 w 255"/>
                  <a:gd name="T13" fmla="*/ 1120 h 458"/>
                  <a:gd name="T14" fmla="*/ 1596 w 255"/>
                  <a:gd name="T15" fmla="*/ 0 h 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5" h="458">
                    <a:moveTo>
                      <a:pt x="64" y="81"/>
                    </a:moveTo>
                    <a:cubicBezTo>
                      <a:pt x="61" y="125"/>
                      <a:pt x="26" y="140"/>
                      <a:pt x="18" y="148"/>
                    </a:cubicBezTo>
                    <a:cubicBezTo>
                      <a:pt x="20" y="164"/>
                      <a:pt x="20" y="187"/>
                      <a:pt x="18" y="214"/>
                    </a:cubicBezTo>
                    <a:cubicBezTo>
                      <a:pt x="18" y="224"/>
                      <a:pt x="0" y="219"/>
                      <a:pt x="0" y="219"/>
                    </a:cubicBezTo>
                    <a:cubicBezTo>
                      <a:pt x="7" y="239"/>
                      <a:pt x="4" y="362"/>
                      <a:pt x="4" y="410"/>
                    </a:cubicBezTo>
                    <a:cubicBezTo>
                      <a:pt x="4" y="458"/>
                      <a:pt x="97" y="458"/>
                      <a:pt x="99" y="421"/>
                    </a:cubicBezTo>
                    <a:cubicBezTo>
                      <a:pt x="104" y="352"/>
                      <a:pt x="138" y="262"/>
                      <a:pt x="177" y="179"/>
                    </a:cubicBezTo>
                    <a:cubicBezTo>
                      <a:pt x="216" y="95"/>
                      <a:pt x="248" y="88"/>
                      <a:pt x="255" y="0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2" name="Freeform 463"/>
              <p:cNvSpPr>
                <a:spLocks/>
              </p:cNvSpPr>
              <p:nvPr/>
            </p:nvSpPr>
            <p:spPr bwMode="auto">
              <a:xfrm>
                <a:off x="1486" y="769"/>
                <a:ext cx="2645" cy="1913"/>
              </a:xfrm>
              <a:custGeom>
                <a:avLst/>
                <a:gdLst>
                  <a:gd name="T0" fmla="*/ 5963 w 1058"/>
                  <a:gd name="T1" fmla="*/ 925 h 765"/>
                  <a:gd name="T2" fmla="*/ 6008 w 1058"/>
                  <a:gd name="T3" fmla="*/ 1025 h 765"/>
                  <a:gd name="T4" fmla="*/ 6138 w 1058"/>
                  <a:gd name="T5" fmla="*/ 1133 h 765"/>
                  <a:gd name="T6" fmla="*/ 6233 w 1058"/>
                  <a:gd name="T7" fmla="*/ 1250 h 765"/>
                  <a:gd name="T8" fmla="*/ 6388 w 1058"/>
                  <a:gd name="T9" fmla="*/ 1483 h 765"/>
                  <a:gd name="T10" fmla="*/ 6470 w 1058"/>
                  <a:gd name="T11" fmla="*/ 1775 h 765"/>
                  <a:gd name="T12" fmla="*/ 6600 w 1058"/>
                  <a:gd name="T13" fmla="*/ 2108 h 765"/>
                  <a:gd name="T14" fmla="*/ 6613 w 1058"/>
                  <a:gd name="T15" fmla="*/ 2376 h 765"/>
                  <a:gd name="T16" fmla="*/ 6545 w 1058"/>
                  <a:gd name="T17" fmla="*/ 2583 h 765"/>
                  <a:gd name="T18" fmla="*/ 6575 w 1058"/>
                  <a:gd name="T19" fmla="*/ 2688 h 765"/>
                  <a:gd name="T20" fmla="*/ 6370 w 1058"/>
                  <a:gd name="T21" fmla="*/ 3213 h 765"/>
                  <a:gd name="T22" fmla="*/ 6238 w 1058"/>
                  <a:gd name="T23" fmla="*/ 3408 h 765"/>
                  <a:gd name="T24" fmla="*/ 6138 w 1058"/>
                  <a:gd name="T25" fmla="*/ 3471 h 765"/>
                  <a:gd name="T26" fmla="*/ 5758 w 1058"/>
                  <a:gd name="T27" fmla="*/ 3701 h 765"/>
                  <a:gd name="T28" fmla="*/ 5363 w 1058"/>
                  <a:gd name="T29" fmla="*/ 3733 h 765"/>
                  <a:gd name="T30" fmla="*/ 5083 w 1058"/>
                  <a:gd name="T31" fmla="*/ 3808 h 765"/>
                  <a:gd name="T32" fmla="*/ 4758 w 1058"/>
                  <a:gd name="T33" fmla="*/ 3846 h 765"/>
                  <a:gd name="T34" fmla="*/ 4470 w 1058"/>
                  <a:gd name="T35" fmla="*/ 3859 h 765"/>
                  <a:gd name="T36" fmla="*/ 4095 w 1058"/>
                  <a:gd name="T37" fmla="*/ 4576 h 765"/>
                  <a:gd name="T38" fmla="*/ 3425 w 1058"/>
                  <a:gd name="T39" fmla="*/ 4764 h 765"/>
                  <a:gd name="T40" fmla="*/ 2725 w 1058"/>
                  <a:gd name="T41" fmla="*/ 4609 h 765"/>
                  <a:gd name="T42" fmla="*/ 1988 w 1058"/>
                  <a:gd name="T43" fmla="*/ 4584 h 765"/>
                  <a:gd name="T44" fmla="*/ 1833 w 1058"/>
                  <a:gd name="T45" fmla="*/ 4626 h 765"/>
                  <a:gd name="T46" fmla="*/ 1608 w 1058"/>
                  <a:gd name="T47" fmla="*/ 4601 h 765"/>
                  <a:gd name="T48" fmla="*/ 1233 w 1058"/>
                  <a:gd name="T49" fmla="*/ 4571 h 765"/>
                  <a:gd name="T50" fmla="*/ 1008 w 1058"/>
                  <a:gd name="T51" fmla="*/ 4451 h 765"/>
                  <a:gd name="T52" fmla="*/ 708 w 1058"/>
                  <a:gd name="T53" fmla="*/ 4401 h 765"/>
                  <a:gd name="T54" fmla="*/ 413 w 1058"/>
                  <a:gd name="T55" fmla="*/ 4151 h 765"/>
                  <a:gd name="T56" fmla="*/ 363 w 1058"/>
                  <a:gd name="T57" fmla="*/ 4034 h 765"/>
                  <a:gd name="T58" fmla="*/ 283 w 1058"/>
                  <a:gd name="T59" fmla="*/ 3971 h 765"/>
                  <a:gd name="T60" fmla="*/ 95 w 1058"/>
                  <a:gd name="T61" fmla="*/ 3376 h 765"/>
                  <a:gd name="T62" fmla="*/ 100 w 1058"/>
                  <a:gd name="T63" fmla="*/ 3258 h 765"/>
                  <a:gd name="T64" fmla="*/ 50 w 1058"/>
                  <a:gd name="T65" fmla="*/ 3101 h 765"/>
                  <a:gd name="T66" fmla="*/ 50 w 1058"/>
                  <a:gd name="T67" fmla="*/ 2226 h 765"/>
                  <a:gd name="T68" fmla="*/ 100 w 1058"/>
                  <a:gd name="T69" fmla="*/ 2133 h 765"/>
                  <a:gd name="T70" fmla="*/ 100 w 1058"/>
                  <a:gd name="T71" fmla="*/ 1926 h 765"/>
                  <a:gd name="T72" fmla="*/ 633 w 1058"/>
                  <a:gd name="T73" fmla="*/ 1125 h 765"/>
                  <a:gd name="T74" fmla="*/ 875 w 1058"/>
                  <a:gd name="T75" fmla="*/ 945 h 765"/>
                  <a:gd name="T76" fmla="*/ 1250 w 1058"/>
                  <a:gd name="T77" fmla="*/ 625 h 765"/>
                  <a:gd name="T78" fmla="*/ 1525 w 1058"/>
                  <a:gd name="T79" fmla="*/ 388 h 765"/>
                  <a:gd name="T80" fmla="*/ 2133 w 1058"/>
                  <a:gd name="T81" fmla="*/ 108 h 765"/>
                  <a:gd name="T82" fmla="*/ 2383 w 1058"/>
                  <a:gd name="T83" fmla="*/ 95 h 765"/>
                  <a:gd name="T84" fmla="*/ 2825 w 1058"/>
                  <a:gd name="T85" fmla="*/ 0 h 765"/>
                  <a:gd name="T86" fmla="*/ 3058 w 1058"/>
                  <a:gd name="T87" fmla="*/ 0 h 765"/>
                  <a:gd name="T88" fmla="*/ 3350 w 1058"/>
                  <a:gd name="T89" fmla="*/ 50 h 765"/>
                  <a:gd name="T90" fmla="*/ 3845 w 1058"/>
                  <a:gd name="T91" fmla="*/ 95 h 765"/>
                  <a:gd name="T92" fmla="*/ 4345 w 1058"/>
                  <a:gd name="T93" fmla="*/ 175 h 765"/>
                  <a:gd name="T94" fmla="*/ 4663 w 1058"/>
                  <a:gd name="T95" fmla="*/ 313 h 765"/>
                  <a:gd name="T96" fmla="*/ 4963 w 1058"/>
                  <a:gd name="T97" fmla="*/ 400 h 765"/>
                  <a:gd name="T98" fmla="*/ 5400 w 1058"/>
                  <a:gd name="T99" fmla="*/ 538 h 765"/>
                  <a:gd name="T100" fmla="*/ 5950 w 1058"/>
                  <a:gd name="T101" fmla="*/ 920 h 7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58" h="765">
                    <a:moveTo>
                      <a:pt x="954" y="148"/>
                    </a:moveTo>
                    <a:cubicBezTo>
                      <a:pt x="959" y="155"/>
                      <a:pt x="961" y="158"/>
                      <a:pt x="961" y="164"/>
                    </a:cubicBezTo>
                    <a:cubicBezTo>
                      <a:pt x="961" y="168"/>
                      <a:pt x="975" y="176"/>
                      <a:pt x="982" y="181"/>
                    </a:cubicBezTo>
                    <a:cubicBezTo>
                      <a:pt x="989" y="186"/>
                      <a:pt x="992" y="195"/>
                      <a:pt x="997" y="200"/>
                    </a:cubicBezTo>
                    <a:cubicBezTo>
                      <a:pt x="1007" y="213"/>
                      <a:pt x="1015" y="225"/>
                      <a:pt x="1022" y="237"/>
                    </a:cubicBezTo>
                    <a:cubicBezTo>
                      <a:pt x="1030" y="251"/>
                      <a:pt x="1029" y="268"/>
                      <a:pt x="1035" y="284"/>
                    </a:cubicBezTo>
                    <a:cubicBezTo>
                      <a:pt x="1044" y="305"/>
                      <a:pt x="1054" y="320"/>
                      <a:pt x="1056" y="337"/>
                    </a:cubicBezTo>
                    <a:cubicBezTo>
                      <a:pt x="1056" y="348"/>
                      <a:pt x="1058" y="369"/>
                      <a:pt x="1058" y="380"/>
                    </a:cubicBezTo>
                    <a:cubicBezTo>
                      <a:pt x="1057" y="389"/>
                      <a:pt x="1048" y="402"/>
                      <a:pt x="1047" y="413"/>
                    </a:cubicBezTo>
                    <a:cubicBezTo>
                      <a:pt x="1047" y="424"/>
                      <a:pt x="1054" y="420"/>
                      <a:pt x="1052" y="430"/>
                    </a:cubicBezTo>
                    <a:cubicBezTo>
                      <a:pt x="1048" y="463"/>
                      <a:pt x="1038" y="491"/>
                      <a:pt x="1019" y="514"/>
                    </a:cubicBezTo>
                    <a:cubicBezTo>
                      <a:pt x="1010" y="526"/>
                      <a:pt x="1006" y="534"/>
                      <a:pt x="998" y="545"/>
                    </a:cubicBezTo>
                    <a:cubicBezTo>
                      <a:pt x="994" y="550"/>
                      <a:pt x="986" y="551"/>
                      <a:pt x="982" y="555"/>
                    </a:cubicBezTo>
                    <a:cubicBezTo>
                      <a:pt x="969" y="566"/>
                      <a:pt x="953" y="584"/>
                      <a:pt x="921" y="592"/>
                    </a:cubicBezTo>
                    <a:cubicBezTo>
                      <a:pt x="905" y="596"/>
                      <a:pt x="882" y="594"/>
                      <a:pt x="858" y="597"/>
                    </a:cubicBezTo>
                    <a:cubicBezTo>
                      <a:pt x="843" y="599"/>
                      <a:pt x="827" y="607"/>
                      <a:pt x="813" y="609"/>
                    </a:cubicBezTo>
                    <a:cubicBezTo>
                      <a:pt x="787" y="612"/>
                      <a:pt x="767" y="614"/>
                      <a:pt x="761" y="615"/>
                    </a:cubicBezTo>
                    <a:cubicBezTo>
                      <a:pt x="726" y="618"/>
                      <a:pt x="714" y="614"/>
                      <a:pt x="715" y="617"/>
                    </a:cubicBezTo>
                    <a:cubicBezTo>
                      <a:pt x="723" y="670"/>
                      <a:pt x="677" y="700"/>
                      <a:pt x="655" y="732"/>
                    </a:cubicBezTo>
                    <a:cubicBezTo>
                      <a:pt x="633" y="765"/>
                      <a:pt x="590" y="763"/>
                      <a:pt x="548" y="762"/>
                    </a:cubicBezTo>
                    <a:cubicBezTo>
                      <a:pt x="505" y="760"/>
                      <a:pt x="484" y="746"/>
                      <a:pt x="436" y="737"/>
                    </a:cubicBezTo>
                    <a:cubicBezTo>
                      <a:pt x="393" y="729"/>
                      <a:pt x="360" y="733"/>
                      <a:pt x="318" y="733"/>
                    </a:cubicBezTo>
                    <a:cubicBezTo>
                      <a:pt x="313" y="733"/>
                      <a:pt x="297" y="740"/>
                      <a:pt x="293" y="740"/>
                    </a:cubicBezTo>
                    <a:cubicBezTo>
                      <a:pt x="271" y="740"/>
                      <a:pt x="269" y="735"/>
                      <a:pt x="257" y="736"/>
                    </a:cubicBezTo>
                    <a:cubicBezTo>
                      <a:pt x="240" y="737"/>
                      <a:pt x="225" y="737"/>
                      <a:pt x="197" y="731"/>
                    </a:cubicBezTo>
                    <a:cubicBezTo>
                      <a:pt x="184" y="729"/>
                      <a:pt x="175" y="716"/>
                      <a:pt x="161" y="712"/>
                    </a:cubicBezTo>
                    <a:cubicBezTo>
                      <a:pt x="147" y="709"/>
                      <a:pt x="126" y="711"/>
                      <a:pt x="113" y="704"/>
                    </a:cubicBezTo>
                    <a:cubicBezTo>
                      <a:pt x="94" y="692"/>
                      <a:pt x="80" y="682"/>
                      <a:pt x="66" y="664"/>
                    </a:cubicBezTo>
                    <a:cubicBezTo>
                      <a:pt x="64" y="661"/>
                      <a:pt x="60" y="648"/>
                      <a:pt x="58" y="645"/>
                    </a:cubicBezTo>
                    <a:cubicBezTo>
                      <a:pt x="56" y="641"/>
                      <a:pt x="47" y="640"/>
                      <a:pt x="45" y="635"/>
                    </a:cubicBezTo>
                    <a:cubicBezTo>
                      <a:pt x="32" y="612"/>
                      <a:pt x="23" y="582"/>
                      <a:pt x="15" y="540"/>
                    </a:cubicBezTo>
                    <a:cubicBezTo>
                      <a:pt x="14" y="535"/>
                      <a:pt x="17" y="527"/>
                      <a:pt x="16" y="521"/>
                    </a:cubicBezTo>
                    <a:cubicBezTo>
                      <a:pt x="15" y="517"/>
                      <a:pt x="8" y="501"/>
                      <a:pt x="8" y="496"/>
                    </a:cubicBezTo>
                    <a:cubicBezTo>
                      <a:pt x="1" y="450"/>
                      <a:pt x="0" y="405"/>
                      <a:pt x="8" y="356"/>
                    </a:cubicBezTo>
                    <a:cubicBezTo>
                      <a:pt x="8" y="351"/>
                      <a:pt x="15" y="347"/>
                      <a:pt x="16" y="341"/>
                    </a:cubicBezTo>
                    <a:cubicBezTo>
                      <a:pt x="17" y="334"/>
                      <a:pt x="11" y="323"/>
                      <a:pt x="16" y="308"/>
                    </a:cubicBezTo>
                    <a:cubicBezTo>
                      <a:pt x="31" y="258"/>
                      <a:pt x="63" y="217"/>
                      <a:pt x="101" y="180"/>
                    </a:cubicBezTo>
                    <a:cubicBezTo>
                      <a:pt x="113" y="168"/>
                      <a:pt x="128" y="162"/>
                      <a:pt x="140" y="151"/>
                    </a:cubicBezTo>
                    <a:cubicBezTo>
                      <a:pt x="160" y="131"/>
                      <a:pt x="182" y="115"/>
                      <a:pt x="200" y="100"/>
                    </a:cubicBezTo>
                    <a:cubicBezTo>
                      <a:pt x="212" y="90"/>
                      <a:pt x="235" y="69"/>
                      <a:pt x="244" y="62"/>
                    </a:cubicBezTo>
                    <a:cubicBezTo>
                      <a:pt x="271" y="41"/>
                      <a:pt x="306" y="26"/>
                      <a:pt x="341" y="17"/>
                    </a:cubicBezTo>
                    <a:cubicBezTo>
                      <a:pt x="355" y="13"/>
                      <a:pt x="368" y="17"/>
                      <a:pt x="381" y="15"/>
                    </a:cubicBezTo>
                    <a:cubicBezTo>
                      <a:pt x="408" y="10"/>
                      <a:pt x="433" y="1"/>
                      <a:pt x="452" y="0"/>
                    </a:cubicBezTo>
                    <a:cubicBezTo>
                      <a:pt x="463" y="0"/>
                      <a:pt x="475" y="0"/>
                      <a:pt x="489" y="0"/>
                    </a:cubicBezTo>
                    <a:cubicBezTo>
                      <a:pt x="503" y="1"/>
                      <a:pt x="519" y="7"/>
                      <a:pt x="536" y="8"/>
                    </a:cubicBezTo>
                    <a:cubicBezTo>
                      <a:pt x="559" y="11"/>
                      <a:pt x="586" y="9"/>
                      <a:pt x="615" y="15"/>
                    </a:cubicBezTo>
                    <a:cubicBezTo>
                      <a:pt x="638" y="20"/>
                      <a:pt x="670" y="22"/>
                      <a:pt x="695" y="28"/>
                    </a:cubicBezTo>
                    <a:cubicBezTo>
                      <a:pt x="712" y="33"/>
                      <a:pt x="729" y="45"/>
                      <a:pt x="746" y="50"/>
                    </a:cubicBezTo>
                    <a:cubicBezTo>
                      <a:pt x="763" y="54"/>
                      <a:pt x="779" y="59"/>
                      <a:pt x="794" y="64"/>
                    </a:cubicBezTo>
                    <a:cubicBezTo>
                      <a:pt x="819" y="72"/>
                      <a:pt x="842" y="76"/>
                      <a:pt x="864" y="86"/>
                    </a:cubicBezTo>
                    <a:cubicBezTo>
                      <a:pt x="899" y="102"/>
                      <a:pt x="931" y="124"/>
                      <a:pt x="952" y="147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3" name="Freeform 464"/>
              <p:cNvSpPr>
                <a:spLocks/>
              </p:cNvSpPr>
              <p:nvPr/>
            </p:nvSpPr>
            <p:spPr bwMode="auto">
              <a:xfrm>
                <a:off x="1481" y="772"/>
                <a:ext cx="2645" cy="1915"/>
              </a:xfrm>
              <a:custGeom>
                <a:avLst/>
                <a:gdLst>
                  <a:gd name="T0" fmla="*/ 5963 w 1058"/>
                  <a:gd name="T1" fmla="*/ 933 h 766"/>
                  <a:gd name="T2" fmla="*/ 6008 w 1058"/>
                  <a:gd name="T3" fmla="*/ 1033 h 766"/>
                  <a:gd name="T4" fmla="*/ 6138 w 1058"/>
                  <a:gd name="T5" fmla="*/ 1138 h 766"/>
                  <a:gd name="T6" fmla="*/ 6233 w 1058"/>
                  <a:gd name="T7" fmla="*/ 1258 h 766"/>
                  <a:gd name="T8" fmla="*/ 6388 w 1058"/>
                  <a:gd name="T9" fmla="*/ 1483 h 766"/>
                  <a:gd name="T10" fmla="*/ 6470 w 1058"/>
                  <a:gd name="T11" fmla="*/ 1775 h 766"/>
                  <a:gd name="T12" fmla="*/ 6600 w 1058"/>
                  <a:gd name="T13" fmla="*/ 2113 h 766"/>
                  <a:gd name="T14" fmla="*/ 6613 w 1058"/>
                  <a:gd name="T15" fmla="*/ 2375 h 766"/>
                  <a:gd name="T16" fmla="*/ 6545 w 1058"/>
                  <a:gd name="T17" fmla="*/ 2588 h 766"/>
                  <a:gd name="T18" fmla="*/ 6575 w 1058"/>
                  <a:gd name="T19" fmla="*/ 2695 h 766"/>
                  <a:gd name="T20" fmla="*/ 6370 w 1058"/>
                  <a:gd name="T21" fmla="*/ 3220 h 766"/>
                  <a:gd name="T22" fmla="*/ 6238 w 1058"/>
                  <a:gd name="T23" fmla="*/ 3413 h 766"/>
                  <a:gd name="T24" fmla="*/ 6138 w 1058"/>
                  <a:gd name="T25" fmla="*/ 3470 h 766"/>
                  <a:gd name="T26" fmla="*/ 5758 w 1058"/>
                  <a:gd name="T27" fmla="*/ 3700 h 766"/>
                  <a:gd name="T28" fmla="*/ 5363 w 1058"/>
                  <a:gd name="T29" fmla="*/ 3733 h 766"/>
                  <a:gd name="T30" fmla="*/ 5083 w 1058"/>
                  <a:gd name="T31" fmla="*/ 3808 h 766"/>
                  <a:gd name="T32" fmla="*/ 4758 w 1058"/>
                  <a:gd name="T33" fmla="*/ 3845 h 766"/>
                  <a:gd name="T34" fmla="*/ 4470 w 1058"/>
                  <a:gd name="T35" fmla="*/ 3863 h 766"/>
                  <a:gd name="T36" fmla="*/ 4095 w 1058"/>
                  <a:gd name="T37" fmla="*/ 4575 h 766"/>
                  <a:gd name="T38" fmla="*/ 3425 w 1058"/>
                  <a:gd name="T39" fmla="*/ 4763 h 766"/>
                  <a:gd name="T40" fmla="*/ 2725 w 1058"/>
                  <a:gd name="T41" fmla="*/ 4608 h 766"/>
                  <a:gd name="T42" fmla="*/ 1988 w 1058"/>
                  <a:gd name="T43" fmla="*/ 4588 h 766"/>
                  <a:gd name="T44" fmla="*/ 1833 w 1058"/>
                  <a:gd name="T45" fmla="*/ 4625 h 766"/>
                  <a:gd name="T46" fmla="*/ 1608 w 1058"/>
                  <a:gd name="T47" fmla="*/ 4600 h 766"/>
                  <a:gd name="T48" fmla="*/ 1233 w 1058"/>
                  <a:gd name="T49" fmla="*/ 4575 h 766"/>
                  <a:gd name="T50" fmla="*/ 1008 w 1058"/>
                  <a:gd name="T51" fmla="*/ 4450 h 766"/>
                  <a:gd name="T52" fmla="*/ 708 w 1058"/>
                  <a:gd name="T53" fmla="*/ 4400 h 766"/>
                  <a:gd name="T54" fmla="*/ 413 w 1058"/>
                  <a:gd name="T55" fmla="*/ 4150 h 766"/>
                  <a:gd name="T56" fmla="*/ 363 w 1058"/>
                  <a:gd name="T57" fmla="*/ 4033 h 766"/>
                  <a:gd name="T58" fmla="*/ 283 w 1058"/>
                  <a:gd name="T59" fmla="*/ 3975 h 766"/>
                  <a:gd name="T60" fmla="*/ 95 w 1058"/>
                  <a:gd name="T61" fmla="*/ 3383 h 766"/>
                  <a:gd name="T62" fmla="*/ 100 w 1058"/>
                  <a:gd name="T63" fmla="*/ 3263 h 766"/>
                  <a:gd name="T64" fmla="*/ 50 w 1058"/>
                  <a:gd name="T65" fmla="*/ 3100 h 766"/>
                  <a:gd name="T66" fmla="*/ 50 w 1058"/>
                  <a:gd name="T67" fmla="*/ 2233 h 766"/>
                  <a:gd name="T68" fmla="*/ 100 w 1058"/>
                  <a:gd name="T69" fmla="*/ 2138 h 766"/>
                  <a:gd name="T70" fmla="*/ 100 w 1058"/>
                  <a:gd name="T71" fmla="*/ 1925 h 766"/>
                  <a:gd name="T72" fmla="*/ 633 w 1058"/>
                  <a:gd name="T73" fmla="*/ 1125 h 766"/>
                  <a:gd name="T74" fmla="*/ 875 w 1058"/>
                  <a:gd name="T75" fmla="*/ 945 h 766"/>
                  <a:gd name="T76" fmla="*/ 1250 w 1058"/>
                  <a:gd name="T77" fmla="*/ 633 h 766"/>
                  <a:gd name="T78" fmla="*/ 1525 w 1058"/>
                  <a:gd name="T79" fmla="*/ 388 h 766"/>
                  <a:gd name="T80" fmla="*/ 2133 w 1058"/>
                  <a:gd name="T81" fmla="*/ 108 h 766"/>
                  <a:gd name="T82" fmla="*/ 2383 w 1058"/>
                  <a:gd name="T83" fmla="*/ 95 h 766"/>
                  <a:gd name="T84" fmla="*/ 2825 w 1058"/>
                  <a:gd name="T85" fmla="*/ 8 h 766"/>
                  <a:gd name="T86" fmla="*/ 3058 w 1058"/>
                  <a:gd name="T87" fmla="*/ 0 h 766"/>
                  <a:gd name="T88" fmla="*/ 3350 w 1058"/>
                  <a:gd name="T89" fmla="*/ 58 h 766"/>
                  <a:gd name="T90" fmla="*/ 3845 w 1058"/>
                  <a:gd name="T91" fmla="*/ 95 h 766"/>
                  <a:gd name="T92" fmla="*/ 4345 w 1058"/>
                  <a:gd name="T93" fmla="*/ 183 h 766"/>
                  <a:gd name="T94" fmla="*/ 4663 w 1058"/>
                  <a:gd name="T95" fmla="*/ 313 h 766"/>
                  <a:gd name="T96" fmla="*/ 4963 w 1058"/>
                  <a:gd name="T97" fmla="*/ 400 h 766"/>
                  <a:gd name="T98" fmla="*/ 5400 w 1058"/>
                  <a:gd name="T99" fmla="*/ 538 h 766"/>
                  <a:gd name="T100" fmla="*/ 5950 w 1058"/>
                  <a:gd name="T101" fmla="*/ 920 h 7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58" h="766">
                    <a:moveTo>
                      <a:pt x="954" y="149"/>
                    </a:moveTo>
                    <a:cubicBezTo>
                      <a:pt x="959" y="156"/>
                      <a:pt x="961" y="159"/>
                      <a:pt x="961" y="165"/>
                    </a:cubicBezTo>
                    <a:cubicBezTo>
                      <a:pt x="961" y="168"/>
                      <a:pt x="975" y="176"/>
                      <a:pt x="982" y="182"/>
                    </a:cubicBezTo>
                    <a:cubicBezTo>
                      <a:pt x="989" y="187"/>
                      <a:pt x="992" y="196"/>
                      <a:pt x="997" y="201"/>
                    </a:cubicBezTo>
                    <a:cubicBezTo>
                      <a:pt x="1007" y="214"/>
                      <a:pt x="1015" y="226"/>
                      <a:pt x="1022" y="237"/>
                    </a:cubicBezTo>
                    <a:cubicBezTo>
                      <a:pt x="1030" y="252"/>
                      <a:pt x="1029" y="268"/>
                      <a:pt x="1035" y="284"/>
                    </a:cubicBezTo>
                    <a:cubicBezTo>
                      <a:pt x="1044" y="305"/>
                      <a:pt x="1054" y="320"/>
                      <a:pt x="1056" y="338"/>
                    </a:cubicBezTo>
                    <a:cubicBezTo>
                      <a:pt x="1056" y="348"/>
                      <a:pt x="1058" y="369"/>
                      <a:pt x="1058" y="380"/>
                    </a:cubicBezTo>
                    <a:cubicBezTo>
                      <a:pt x="1057" y="389"/>
                      <a:pt x="1048" y="403"/>
                      <a:pt x="1047" y="414"/>
                    </a:cubicBezTo>
                    <a:cubicBezTo>
                      <a:pt x="1047" y="424"/>
                      <a:pt x="1054" y="421"/>
                      <a:pt x="1052" y="431"/>
                    </a:cubicBezTo>
                    <a:cubicBezTo>
                      <a:pt x="1048" y="463"/>
                      <a:pt x="1038" y="492"/>
                      <a:pt x="1019" y="515"/>
                    </a:cubicBezTo>
                    <a:cubicBezTo>
                      <a:pt x="1010" y="527"/>
                      <a:pt x="1006" y="535"/>
                      <a:pt x="998" y="546"/>
                    </a:cubicBezTo>
                    <a:cubicBezTo>
                      <a:pt x="994" y="550"/>
                      <a:pt x="986" y="551"/>
                      <a:pt x="982" y="555"/>
                    </a:cubicBezTo>
                    <a:cubicBezTo>
                      <a:pt x="969" y="567"/>
                      <a:pt x="953" y="585"/>
                      <a:pt x="921" y="592"/>
                    </a:cubicBezTo>
                    <a:cubicBezTo>
                      <a:pt x="905" y="596"/>
                      <a:pt x="882" y="594"/>
                      <a:pt x="858" y="597"/>
                    </a:cubicBezTo>
                    <a:cubicBezTo>
                      <a:pt x="843" y="599"/>
                      <a:pt x="827" y="608"/>
                      <a:pt x="813" y="609"/>
                    </a:cubicBezTo>
                    <a:cubicBezTo>
                      <a:pt x="787" y="613"/>
                      <a:pt x="767" y="615"/>
                      <a:pt x="761" y="615"/>
                    </a:cubicBezTo>
                    <a:cubicBezTo>
                      <a:pt x="726" y="619"/>
                      <a:pt x="714" y="614"/>
                      <a:pt x="715" y="618"/>
                    </a:cubicBezTo>
                    <a:cubicBezTo>
                      <a:pt x="723" y="671"/>
                      <a:pt x="677" y="701"/>
                      <a:pt x="655" y="732"/>
                    </a:cubicBezTo>
                    <a:cubicBezTo>
                      <a:pt x="633" y="766"/>
                      <a:pt x="590" y="764"/>
                      <a:pt x="548" y="762"/>
                    </a:cubicBezTo>
                    <a:cubicBezTo>
                      <a:pt x="505" y="760"/>
                      <a:pt x="484" y="746"/>
                      <a:pt x="436" y="737"/>
                    </a:cubicBezTo>
                    <a:cubicBezTo>
                      <a:pt x="393" y="729"/>
                      <a:pt x="360" y="733"/>
                      <a:pt x="318" y="734"/>
                    </a:cubicBezTo>
                    <a:cubicBezTo>
                      <a:pt x="313" y="734"/>
                      <a:pt x="297" y="740"/>
                      <a:pt x="293" y="740"/>
                    </a:cubicBezTo>
                    <a:cubicBezTo>
                      <a:pt x="271" y="740"/>
                      <a:pt x="269" y="735"/>
                      <a:pt x="257" y="736"/>
                    </a:cubicBezTo>
                    <a:cubicBezTo>
                      <a:pt x="240" y="737"/>
                      <a:pt x="225" y="738"/>
                      <a:pt x="197" y="732"/>
                    </a:cubicBezTo>
                    <a:cubicBezTo>
                      <a:pt x="184" y="729"/>
                      <a:pt x="175" y="716"/>
                      <a:pt x="161" y="712"/>
                    </a:cubicBezTo>
                    <a:cubicBezTo>
                      <a:pt x="147" y="709"/>
                      <a:pt x="126" y="712"/>
                      <a:pt x="113" y="704"/>
                    </a:cubicBezTo>
                    <a:cubicBezTo>
                      <a:pt x="94" y="693"/>
                      <a:pt x="80" y="683"/>
                      <a:pt x="66" y="664"/>
                    </a:cubicBezTo>
                    <a:cubicBezTo>
                      <a:pt x="64" y="662"/>
                      <a:pt x="60" y="648"/>
                      <a:pt x="58" y="645"/>
                    </a:cubicBezTo>
                    <a:cubicBezTo>
                      <a:pt x="56" y="642"/>
                      <a:pt x="47" y="640"/>
                      <a:pt x="45" y="636"/>
                    </a:cubicBezTo>
                    <a:cubicBezTo>
                      <a:pt x="32" y="612"/>
                      <a:pt x="23" y="583"/>
                      <a:pt x="15" y="541"/>
                    </a:cubicBezTo>
                    <a:cubicBezTo>
                      <a:pt x="14" y="535"/>
                      <a:pt x="17" y="527"/>
                      <a:pt x="16" y="522"/>
                    </a:cubicBezTo>
                    <a:cubicBezTo>
                      <a:pt x="15" y="517"/>
                      <a:pt x="8" y="501"/>
                      <a:pt x="8" y="496"/>
                    </a:cubicBezTo>
                    <a:cubicBezTo>
                      <a:pt x="1" y="450"/>
                      <a:pt x="0" y="406"/>
                      <a:pt x="8" y="357"/>
                    </a:cubicBezTo>
                    <a:cubicBezTo>
                      <a:pt x="8" y="351"/>
                      <a:pt x="15" y="347"/>
                      <a:pt x="16" y="342"/>
                    </a:cubicBezTo>
                    <a:cubicBezTo>
                      <a:pt x="17" y="334"/>
                      <a:pt x="11" y="324"/>
                      <a:pt x="16" y="308"/>
                    </a:cubicBezTo>
                    <a:cubicBezTo>
                      <a:pt x="31" y="258"/>
                      <a:pt x="63" y="217"/>
                      <a:pt x="101" y="180"/>
                    </a:cubicBezTo>
                    <a:cubicBezTo>
                      <a:pt x="113" y="169"/>
                      <a:pt x="128" y="163"/>
                      <a:pt x="140" y="151"/>
                    </a:cubicBezTo>
                    <a:cubicBezTo>
                      <a:pt x="160" y="131"/>
                      <a:pt x="182" y="116"/>
                      <a:pt x="200" y="101"/>
                    </a:cubicBezTo>
                    <a:cubicBezTo>
                      <a:pt x="212" y="90"/>
                      <a:pt x="235" y="70"/>
                      <a:pt x="244" y="62"/>
                    </a:cubicBezTo>
                    <a:cubicBezTo>
                      <a:pt x="271" y="41"/>
                      <a:pt x="306" y="27"/>
                      <a:pt x="341" y="17"/>
                    </a:cubicBezTo>
                    <a:cubicBezTo>
                      <a:pt x="355" y="14"/>
                      <a:pt x="368" y="18"/>
                      <a:pt x="381" y="15"/>
                    </a:cubicBezTo>
                    <a:cubicBezTo>
                      <a:pt x="408" y="11"/>
                      <a:pt x="433" y="1"/>
                      <a:pt x="452" y="1"/>
                    </a:cubicBezTo>
                    <a:cubicBezTo>
                      <a:pt x="463" y="0"/>
                      <a:pt x="475" y="0"/>
                      <a:pt x="489" y="0"/>
                    </a:cubicBezTo>
                    <a:cubicBezTo>
                      <a:pt x="503" y="1"/>
                      <a:pt x="519" y="7"/>
                      <a:pt x="536" y="9"/>
                    </a:cubicBezTo>
                    <a:cubicBezTo>
                      <a:pt x="559" y="11"/>
                      <a:pt x="586" y="10"/>
                      <a:pt x="615" y="15"/>
                    </a:cubicBezTo>
                    <a:cubicBezTo>
                      <a:pt x="638" y="20"/>
                      <a:pt x="670" y="22"/>
                      <a:pt x="695" y="29"/>
                    </a:cubicBezTo>
                    <a:cubicBezTo>
                      <a:pt x="712" y="33"/>
                      <a:pt x="729" y="45"/>
                      <a:pt x="746" y="50"/>
                    </a:cubicBezTo>
                    <a:cubicBezTo>
                      <a:pt x="763" y="55"/>
                      <a:pt x="779" y="59"/>
                      <a:pt x="794" y="64"/>
                    </a:cubicBezTo>
                    <a:cubicBezTo>
                      <a:pt x="819" y="72"/>
                      <a:pt x="842" y="77"/>
                      <a:pt x="864" y="86"/>
                    </a:cubicBezTo>
                    <a:cubicBezTo>
                      <a:pt x="899" y="102"/>
                      <a:pt x="931" y="125"/>
                      <a:pt x="952" y="147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4" name="Freeform 465"/>
              <p:cNvSpPr>
                <a:spLocks/>
              </p:cNvSpPr>
              <p:nvPr/>
            </p:nvSpPr>
            <p:spPr bwMode="auto">
              <a:xfrm>
                <a:off x="2033" y="2592"/>
                <a:ext cx="725" cy="425"/>
              </a:xfrm>
              <a:custGeom>
                <a:avLst/>
                <a:gdLst>
                  <a:gd name="T0" fmla="*/ 1525 w 290"/>
                  <a:gd name="T1" fmla="*/ 1000 h 170"/>
                  <a:gd name="T2" fmla="*/ 1525 w 290"/>
                  <a:gd name="T3" fmla="*/ 588 h 170"/>
                  <a:gd name="T4" fmla="*/ 1813 w 290"/>
                  <a:gd name="T5" fmla="*/ 170 h 170"/>
                  <a:gd name="T6" fmla="*/ 1358 w 290"/>
                  <a:gd name="T7" fmla="*/ 50 h 170"/>
                  <a:gd name="T8" fmla="*/ 620 w 290"/>
                  <a:gd name="T9" fmla="*/ 25 h 170"/>
                  <a:gd name="T10" fmla="*/ 463 w 290"/>
                  <a:gd name="T11" fmla="*/ 70 h 170"/>
                  <a:gd name="T12" fmla="*/ 238 w 290"/>
                  <a:gd name="T13" fmla="*/ 45 h 170"/>
                  <a:gd name="T14" fmla="*/ 95 w 290"/>
                  <a:gd name="T15" fmla="*/ 45 h 170"/>
                  <a:gd name="T16" fmla="*/ 70 w 290"/>
                  <a:gd name="T17" fmla="*/ 70 h 170"/>
                  <a:gd name="T18" fmla="*/ 125 w 290"/>
                  <a:gd name="T19" fmla="*/ 358 h 170"/>
                  <a:gd name="T20" fmla="*/ 388 w 290"/>
                  <a:gd name="T21" fmla="*/ 525 h 170"/>
                  <a:gd name="T22" fmla="*/ 650 w 290"/>
                  <a:gd name="T23" fmla="*/ 645 h 170"/>
                  <a:gd name="T24" fmla="*/ 895 w 290"/>
                  <a:gd name="T25" fmla="*/ 745 h 170"/>
                  <a:gd name="T26" fmla="*/ 995 w 290"/>
                  <a:gd name="T27" fmla="*/ 875 h 170"/>
                  <a:gd name="T28" fmla="*/ 1225 w 290"/>
                  <a:gd name="T29" fmla="*/ 975 h 170"/>
                  <a:gd name="T30" fmla="*/ 1413 w 290"/>
                  <a:gd name="T31" fmla="*/ 1033 h 170"/>
                  <a:gd name="T32" fmla="*/ 1525 w 290"/>
                  <a:gd name="T33" fmla="*/ 1000 h 1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0" h="170">
                    <a:moveTo>
                      <a:pt x="244" y="160"/>
                    </a:moveTo>
                    <a:cubicBezTo>
                      <a:pt x="246" y="133"/>
                      <a:pt x="246" y="110"/>
                      <a:pt x="244" y="94"/>
                    </a:cubicBezTo>
                    <a:cubicBezTo>
                      <a:pt x="252" y="86"/>
                      <a:pt x="286" y="71"/>
                      <a:pt x="290" y="27"/>
                    </a:cubicBezTo>
                    <a:cubicBezTo>
                      <a:pt x="268" y="22"/>
                      <a:pt x="248" y="14"/>
                      <a:pt x="217" y="8"/>
                    </a:cubicBezTo>
                    <a:cubicBezTo>
                      <a:pt x="174" y="0"/>
                      <a:pt x="141" y="4"/>
                      <a:pt x="99" y="4"/>
                    </a:cubicBezTo>
                    <a:cubicBezTo>
                      <a:pt x="94" y="4"/>
                      <a:pt x="78" y="11"/>
                      <a:pt x="74" y="11"/>
                    </a:cubicBezTo>
                    <a:cubicBezTo>
                      <a:pt x="52" y="11"/>
                      <a:pt x="50" y="6"/>
                      <a:pt x="38" y="7"/>
                    </a:cubicBezTo>
                    <a:cubicBezTo>
                      <a:pt x="30" y="7"/>
                      <a:pt x="23" y="8"/>
                      <a:pt x="15" y="7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0" y="28"/>
                      <a:pt x="2" y="52"/>
                      <a:pt x="20" y="57"/>
                    </a:cubicBezTo>
                    <a:cubicBezTo>
                      <a:pt x="16" y="70"/>
                      <a:pt x="34" y="79"/>
                      <a:pt x="62" y="84"/>
                    </a:cubicBezTo>
                    <a:cubicBezTo>
                      <a:pt x="67" y="102"/>
                      <a:pt x="78" y="103"/>
                      <a:pt x="104" y="103"/>
                    </a:cubicBezTo>
                    <a:cubicBezTo>
                      <a:pt x="110" y="114"/>
                      <a:pt x="126" y="123"/>
                      <a:pt x="143" y="119"/>
                    </a:cubicBezTo>
                    <a:cubicBezTo>
                      <a:pt x="143" y="119"/>
                      <a:pt x="140" y="139"/>
                      <a:pt x="159" y="140"/>
                    </a:cubicBezTo>
                    <a:cubicBezTo>
                      <a:pt x="161" y="146"/>
                      <a:pt x="173" y="158"/>
                      <a:pt x="196" y="156"/>
                    </a:cubicBezTo>
                    <a:cubicBezTo>
                      <a:pt x="202" y="163"/>
                      <a:pt x="207" y="165"/>
                      <a:pt x="226" y="165"/>
                    </a:cubicBezTo>
                    <a:cubicBezTo>
                      <a:pt x="226" y="165"/>
                      <a:pt x="244" y="170"/>
                      <a:pt x="244" y="160"/>
                    </a:cubicBezTo>
                  </a:path>
                </a:pathLst>
              </a:custGeom>
              <a:solidFill>
                <a:srgbClr val="E8B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5" name="Freeform 466"/>
              <p:cNvSpPr>
                <a:spLocks noEditPoints="1"/>
              </p:cNvSpPr>
              <p:nvPr/>
            </p:nvSpPr>
            <p:spPr bwMode="auto">
              <a:xfrm>
                <a:off x="2556" y="742"/>
                <a:ext cx="1715" cy="1698"/>
              </a:xfrm>
              <a:custGeom>
                <a:avLst/>
                <a:gdLst>
                  <a:gd name="T0" fmla="*/ 20 w 686"/>
                  <a:gd name="T1" fmla="*/ 88 h 679"/>
                  <a:gd name="T2" fmla="*/ 4183 w 686"/>
                  <a:gd name="T3" fmla="*/ 1871 h 679"/>
                  <a:gd name="T4" fmla="*/ 3908 w 686"/>
                  <a:gd name="T5" fmla="*/ 1370 h 679"/>
                  <a:gd name="T6" fmla="*/ 3658 w 686"/>
                  <a:gd name="T7" fmla="*/ 1013 h 679"/>
                  <a:gd name="T8" fmla="*/ 3300 w 686"/>
                  <a:gd name="T9" fmla="*/ 708 h 679"/>
                  <a:gd name="T10" fmla="*/ 2833 w 686"/>
                  <a:gd name="T11" fmla="*/ 450 h 679"/>
                  <a:gd name="T12" fmla="*/ 2570 w 686"/>
                  <a:gd name="T13" fmla="*/ 363 h 679"/>
                  <a:gd name="T14" fmla="*/ 2233 w 686"/>
                  <a:gd name="T15" fmla="*/ 275 h 679"/>
                  <a:gd name="T16" fmla="*/ 1070 w 686"/>
                  <a:gd name="T17" fmla="*/ 13 h 679"/>
                  <a:gd name="T18" fmla="*/ 550 w 686"/>
                  <a:gd name="T19" fmla="*/ 8 h 679"/>
                  <a:gd name="T20" fmla="*/ 150 w 686"/>
                  <a:gd name="T21" fmla="*/ 70 h 679"/>
                  <a:gd name="T22" fmla="*/ 675 w 686"/>
                  <a:gd name="T23" fmla="*/ 120 h 679"/>
                  <a:gd name="T24" fmla="*/ 1670 w 686"/>
                  <a:gd name="T25" fmla="*/ 245 h 679"/>
                  <a:gd name="T26" fmla="*/ 2288 w 686"/>
                  <a:gd name="T27" fmla="*/ 470 h 679"/>
                  <a:gd name="T28" fmla="*/ 3275 w 686"/>
                  <a:gd name="T29" fmla="*/ 988 h 679"/>
                  <a:gd name="T30" fmla="*/ 3333 w 686"/>
                  <a:gd name="T31" fmla="*/ 1095 h 679"/>
                  <a:gd name="T32" fmla="*/ 3558 w 686"/>
                  <a:gd name="T33" fmla="*/ 1320 h 679"/>
                  <a:gd name="T34" fmla="*/ 3795 w 686"/>
                  <a:gd name="T35" fmla="*/ 1846 h 679"/>
                  <a:gd name="T36" fmla="*/ 3938 w 686"/>
                  <a:gd name="T37" fmla="*/ 2446 h 679"/>
                  <a:gd name="T38" fmla="*/ 3900 w 686"/>
                  <a:gd name="T39" fmla="*/ 2758 h 679"/>
                  <a:gd name="T40" fmla="*/ 3888 w 686"/>
                  <a:gd name="T41" fmla="*/ 2863 h 679"/>
                  <a:gd name="T42" fmla="*/ 3870 w 686"/>
                  <a:gd name="T43" fmla="*/ 2933 h 679"/>
                  <a:gd name="T44" fmla="*/ 3850 w 686"/>
                  <a:gd name="T45" fmla="*/ 3001 h 679"/>
                  <a:gd name="T46" fmla="*/ 3825 w 686"/>
                  <a:gd name="T47" fmla="*/ 3063 h 679"/>
                  <a:gd name="T48" fmla="*/ 3800 w 686"/>
                  <a:gd name="T49" fmla="*/ 3121 h 679"/>
                  <a:gd name="T50" fmla="*/ 3770 w 686"/>
                  <a:gd name="T51" fmla="*/ 3176 h 679"/>
                  <a:gd name="T52" fmla="*/ 3738 w 686"/>
                  <a:gd name="T53" fmla="*/ 3233 h 679"/>
                  <a:gd name="T54" fmla="*/ 3683 w 686"/>
                  <a:gd name="T55" fmla="*/ 3308 h 679"/>
                  <a:gd name="T56" fmla="*/ 3663 w 686"/>
                  <a:gd name="T57" fmla="*/ 3326 h 679"/>
                  <a:gd name="T58" fmla="*/ 3463 w 686"/>
                  <a:gd name="T59" fmla="*/ 3539 h 679"/>
                  <a:gd name="T60" fmla="*/ 2688 w 686"/>
                  <a:gd name="T61" fmla="*/ 3801 h 679"/>
                  <a:gd name="T62" fmla="*/ 2083 w 686"/>
                  <a:gd name="T63" fmla="*/ 3914 h 679"/>
                  <a:gd name="T64" fmla="*/ 1775 w 686"/>
                  <a:gd name="T65" fmla="*/ 4159 h 679"/>
                  <a:gd name="T66" fmla="*/ 2050 w 686"/>
                  <a:gd name="T67" fmla="*/ 4221 h 679"/>
                  <a:gd name="T68" fmla="*/ 2858 w 686"/>
                  <a:gd name="T69" fmla="*/ 4109 h 679"/>
                  <a:gd name="T70" fmla="*/ 3688 w 686"/>
                  <a:gd name="T71" fmla="*/ 3764 h 679"/>
                  <a:gd name="T72" fmla="*/ 4238 w 686"/>
                  <a:gd name="T73" fmla="*/ 2988 h 679"/>
                  <a:gd name="T74" fmla="*/ 4183 w 686"/>
                  <a:gd name="T75" fmla="*/ 1871 h 6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86" h="679">
                    <a:moveTo>
                      <a:pt x="0" y="15"/>
                    </a:moveTo>
                    <a:cubicBezTo>
                      <a:pt x="1" y="15"/>
                      <a:pt x="2" y="15"/>
                      <a:pt x="3" y="14"/>
                    </a:cubicBezTo>
                    <a:cubicBezTo>
                      <a:pt x="2" y="15"/>
                      <a:pt x="1" y="15"/>
                      <a:pt x="0" y="15"/>
                    </a:cubicBezTo>
                    <a:close/>
                    <a:moveTo>
                      <a:pt x="669" y="299"/>
                    </a:moveTo>
                    <a:cubicBezTo>
                      <a:pt x="661" y="281"/>
                      <a:pt x="658" y="260"/>
                      <a:pt x="648" y="244"/>
                    </a:cubicBezTo>
                    <a:cubicBezTo>
                      <a:pt x="642" y="234"/>
                      <a:pt x="633" y="230"/>
                      <a:pt x="625" y="219"/>
                    </a:cubicBezTo>
                    <a:cubicBezTo>
                      <a:pt x="616" y="208"/>
                      <a:pt x="609" y="189"/>
                      <a:pt x="598" y="176"/>
                    </a:cubicBezTo>
                    <a:cubicBezTo>
                      <a:pt x="594" y="172"/>
                      <a:pt x="589" y="167"/>
                      <a:pt x="585" y="162"/>
                    </a:cubicBezTo>
                    <a:cubicBezTo>
                      <a:pt x="581" y="158"/>
                      <a:pt x="576" y="147"/>
                      <a:pt x="572" y="143"/>
                    </a:cubicBezTo>
                    <a:cubicBezTo>
                      <a:pt x="559" y="132"/>
                      <a:pt x="544" y="120"/>
                      <a:pt x="528" y="113"/>
                    </a:cubicBezTo>
                    <a:cubicBezTo>
                      <a:pt x="523" y="111"/>
                      <a:pt x="515" y="106"/>
                      <a:pt x="511" y="104"/>
                    </a:cubicBezTo>
                    <a:cubicBezTo>
                      <a:pt x="490" y="94"/>
                      <a:pt x="477" y="80"/>
                      <a:pt x="453" y="72"/>
                    </a:cubicBezTo>
                    <a:cubicBezTo>
                      <a:pt x="445" y="69"/>
                      <a:pt x="437" y="67"/>
                      <a:pt x="428" y="64"/>
                    </a:cubicBezTo>
                    <a:cubicBezTo>
                      <a:pt x="424" y="63"/>
                      <a:pt x="415" y="59"/>
                      <a:pt x="411" y="58"/>
                    </a:cubicBezTo>
                    <a:cubicBezTo>
                      <a:pt x="399" y="54"/>
                      <a:pt x="398" y="47"/>
                      <a:pt x="386" y="45"/>
                    </a:cubicBezTo>
                    <a:cubicBezTo>
                      <a:pt x="376" y="44"/>
                      <a:pt x="367" y="45"/>
                      <a:pt x="357" y="44"/>
                    </a:cubicBezTo>
                    <a:cubicBezTo>
                      <a:pt x="350" y="43"/>
                      <a:pt x="333" y="30"/>
                      <a:pt x="326" y="28"/>
                    </a:cubicBezTo>
                    <a:cubicBezTo>
                      <a:pt x="269" y="13"/>
                      <a:pt x="216" y="6"/>
                      <a:pt x="171" y="2"/>
                    </a:cubicBezTo>
                    <a:cubicBezTo>
                      <a:pt x="162" y="2"/>
                      <a:pt x="152" y="5"/>
                      <a:pt x="144" y="4"/>
                    </a:cubicBezTo>
                    <a:cubicBezTo>
                      <a:pt x="121" y="3"/>
                      <a:pt x="104" y="0"/>
                      <a:pt x="88" y="1"/>
                    </a:cubicBezTo>
                    <a:cubicBezTo>
                      <a:pt x="70" y="1"/>
                      <a:pt x="40" y="7"/>
                      <a:pt x="11" y="13"/>
                    </a:cubicBezTo>
                    <a:cubicBezTo>
                      <a:pt x="16" y="12"/>
                      <a:pt x="20" y="11"/>
                      <a:pt x="24" y="11"/>
                    </a:cubicBezTo>
                    <a:cubicBezTo>
                      <a:pt x="35" y="11"/>
                      <a:pt x="47" y="11"/>
                      <a:pt x="61" y="11"/>
                    </a:cubicBezTo>
                    <a:cubicBezTo>
                      <a:pt x="75" y="12"/>
                      <a:pt x="91" y="18"/>
                      <a:pt x="108" y="19"/>
                    </a:cubicBezTo>
                    <a:cubicBezTo>
                      <a:pt x="131" y="22"/>
                      <a:pt x="158" y="20"/>
                      <a:pt x="187" y="26"/>
                    </a:cubicBezTo>
                    <a:cubicBezTo>
                      <a:pt x="210" y="31"/>
                      <a:pt x="242" y="33"/>
                      <a:pt x="267" y="39"/>
                    </a:cubicBezTo>
                    <a:cubicBezTo>
                      <a:pt x="284" y="44"/>
                      <a:pt x="301" y="56"/>
                      <a:pt x="318" y="61"/>
                    </a:cubicBezTo>
                    <a:cubicBezTo>
                      <a:pt x="335" y="65"/>
                      <a:pt x="351" y="70"/>
                      <a:pt x="366" y="75"/>
                    </a:cubicBezTo>
                    <a:cubicBezTo>
                      <a:pt x="391" y="83"/>
                      <a:pt x="414" y="87"/>
                      <a:pt x="436" y="97"/>
                    </a:cubicBezTo>
                    <a:cubicBezTo>
                      <a:pt x="471" y="113"/>
                      <a:pt x="503" y="135"/>
                      <a:pt x="524" y="158"/>
                    </a:cubicBezTo>
                    <a:cubicBezTo>
                      <a:pt x="526" y="159"/>
                      <a:pt x="526" y="159"/>
                      <a:pt x="526" y="159"/>
                    </a:cubicBezTo>
                    <a:cubicBezTo>
                      <a:pt x="531" y="166"/>
                      <a:pt x="533" y="169"/>
                      <a:pt x="533" y="175"/>
                    </a:cubicBezTo>
                    <a:cubicBezTo>
                      <a:pt x="533" y="179"/>
                      <a:pt x="547" y="187"/>
                      <a:pt x="554" y="192"/>
                    </a:cubicBezTo>
                    <a:cubicBezTo>
                      <a:pt x="561" y="197"/>
                      <a:pt x="564" y="206"/>
                      <a:pt x="569" y="211"/>
                    </a:cubicBezTo>
                    <a:cubicBezTo>
                      <a:pt x="579" y="224"/>
                      <a:pt x="587" y="236"/>
                      <a:pt x="594" y="248"/>
                    </a:cubicBezTo>
                    <a:cubicBezTo>
                      <a:pt x="602" y="262"/>
                      <a:pt x="601" y="279"/>
                      <a:pt x="607" y="295"/>
                    </a:cubicBezTo>
                    <a:cubicBezTo>
                      <a:pt x="616" y="316"/>
                      <a:pt x="626" y="331"/>
                      <a:pt x="628" y="348"/>
                    </a:cubicBezTo>
                    <a:cubicBezTo>
                      <a:pt x="628" y="359"/>
                      <a:pt x="630" y="380"/>
                      <a:pt x="630" y="391"/>
                    </a:cubicBezTo>
                    <a:cubicBezTo>
                      <a:pt x="629" y="400"/>
                      <a:pt x="620" y="413"/>
                      <a:pt x="619" y="424"/>
                    </a:cubicBezTo>
                    <a:cubicBezTo>
                      <a:pt x="619" y="435"/>
                      <a:pt x="626" y="431"/>
                      <a:pt x="624" y="441"/>
                    </a:cubicBezTo>
                    <a:cubicBezTo>
                      <a:pt x="624" y="446"/>
                      <a:pt x="623" y="450"/>
                      <a:pt x="622" y="454"/>
                    </a:cubicBezTo>
                    <a:cubicBezTo>
                      <a:pt x="622" y="455"/>
                      <a:pt x="622" y="456"/>
                      <a:pt x="622" y="458"/>
                    </a:cubicBezTo>
                    <a:cubicBezTo>
                      <a:pt x="621" y="460"/>
                      <a:pt x="621" y="462"/>
                      <a:pt x="620" y="464"/>
                    </a:cubicBezTo>
                    <a:cubicBezTo>
                      <a:pt x="620" y="466"/>
                      <a:pt x="619" y="468"/>
                      <a:pt x="619" y="469"/>
                    </a:cubicBezTo>
                    <a:cubicBezTo>
                      <a:pt x="618" y="471"/>
                      <a:pt x="618" y="473"/>
                      <a:pt x="617" y="475"/>
                    </a:cubicBezTo>
                    <a:cubicBezTo>
                      <a:pt x="617" y="476"/>
                      <a:pt x="616" y="478"/>
                      <a:pt x="616" y="480"/>
                    </a:cubicBezTo>
                    <a:cubicBezTo>
                      <a:pt x="615" y="481"/>
                      <a:pt x="615" y="483"/>
                      <a:pt x="614" y="485"/>
                    </a:cubicBezTo>
                    <a:cubicBezTo>
                      <a:pt x="613" y="486"/>
                      <a:pt x="613" y="488"/>
                      <a:pt x="612" y="490"/>
                    </a:cubicBezTo>
                    <a:cubicBezTo>
                      <a:pt x="612" y="491"/>
                      <a:pt x="611" y="493"/>
                      <a:pt x="610" y="495"/>
                    </a:cubicBezTo>
                    <a:cubicBezTo>
                      <a:pt x="609" y="496"/>
                      <a:pt x="609" y="498"/>
                      <a:pt x="608" y="499"/>
                    </a:cubicBezTo>
                    <a:cubicBezTo>
                      <a:pt x="607" y="501"/>
                      <a:pt x="606" y="503"/>
                      <a:pt x="605" y="504"/>
                    </a:cubicBezTo>
                    <a:cubicBezTo>
                      <a:pt x="605" y="506"/>
                      <a:pt x="604" y="507"/>
                      <a:pt x="603" y="508"/>
                    </a:cubicBezTo>
                    <a:cubicBezTo>
                      <a:pt x="602" y="510"/>
                      <a:pt x="601" y="512"/>
                      <a:pt x="600" y="514"/>
                    </a:cubicBezTo>
                    <a:cubicBezTo>
                      <a:pt x="599" y="515"/>
                      <a:pt x="598" y="516"/>
                      <a:pt x="598" y="517"/>
                    </a:cubicBezTo>
                    <a:cubicBezTo>
                      <a:pt x="596" y="520"/>
                      <a:pt x="594" y="523"/>
                      <a:pt x="591" y="525"/>
                    </a:cubicBezTo>
                    <a:cubicBezTo>
                      <a:pt x="590" y="527"/>
                      <a:pt x="589" y="528"/>
                      <a:pt x="589" y="529"/>
                    </a:cubicBezTo>
                    <a:cubicBezTo>
                      <a:pt x="588" y="530"/>
                      <a:pt x="587" y="531"/>
                      <a:pt x="586" y="532"/>
                    </a:cubicBezTo>
                    <a:cubicBezTo>
                      <a:pt x="586" y="532"/>
                      <a:pt x="586" y="532"/>
                      <a:pt x="586" y="532"/>
                    </a:cubicBezTo>
                    <a:cubicBezTo>
                      <a:pt x="580" y="540"/>
                      <a:pt x="576" y="547"/>
                      <a:pt x="570" y="556"/>
                    </a:cubicBezTo>
                    <a:cubicBezTo>
                      <a:pt x="566" y="561"/>
                      <a:pt x="558" y="562"/>
                      <a:pt x="554" y="566"/>
                    </a:cubicBezTo>
                    <a:cubicBezTo>
                      <a:pt x="541" y="577"/>
                      <a:pt x="525" y="595"/>
                      <a:pt x="493" y="603"/>
                    </a:cubicBezTo>
                    <a:cubicBezTo>
                      <a:pt x="477" y="607"/>
                      <a:pt x="454" y="605"/>
                      <a:pt x="430" y="608"/>
                    </a:cubicBezTo>
                    <a:cubicBezTo>
                      <a:pt x="415" y="610"/>
                      <a:pt x="399" y="618"/>
                      <a:pt x="385" y="620"/>
                    </a:cubicBezTo>
                    <a:cubicBezTo>
                      <a:pt x="359" y="623"/>
                      <a:pt x="339" y="625"/>
                      <a:pt x="333" y="626"/>
                    </a:cubicBezTo>
                    <a:cubicBezTo>
                      <a:pt x="298" y="629"/>
                      <a:pt x="286" y="625"/>
                      <a:pt x="287" y="628"/>
                    </a:cubicBezTo>
                    <a:cubicBezTo>
                      <a:pt x="289" y="642"/>
                      <a:pt x="287" y="654"/>
                      <a:pt x="284" y="665"/>
                    </a:cubicBezTo>
                    <a:cubicBezTo>
                      <a:pt x="285" y="667"/>
                      <a:pt x="285" y="667"/>
                      <a:pt x="285" y="667"/>
                    </a:cubicBezTo>
                    <a:cubicBezTo>
                      <a:pt x="285" y="667"/>
                      <a:pt x="307" y="672"/>
                      <a:pt x="328" y="675"/>
                    </a:cubicBezTo>
                    <a:cubicBezTo>
                      <a:pt x="349" y="679"/>
                      <a:pt x="360" y="672"/>
                      <a:pt x="388" y="672"/>
                    </a:cubicBezTo>
                    <a:cubicBezTo>
                      <a:pt x="407" y="672"/>
                      <a:pt x="407" y="666"/>
                      <a:pt x="457" y="657"/>
                    </a:cubicBezTo>
                    <a:cubicBezTo>
                      <a:pt x="497" y="650"/>
                      <a:pt x="496" y="659"/>
                      <a:pt x="528" y="645"/>
                    </a:cubicBezTo>
                    <a:cubicBezTo>
                      <a:pt x="559" y="631"/>
                      <a:pt x="562" y="621"/>
                      <a:pt x="590" y="602"/>
                    </a:cubicBezTo>
                    <a:cubicBezTo>
                      <a:pt x="618" y="583"/>
                      <a:pt x="660" y="540"/>
                      <a:pt x="664" y="495"/>
                    </a:cubicBezTo>
                    <a:cubicBezTo>
                      <a:pt x="670" y="489"/>
                      <a:pt x="675" y="483"/>
                      <a:pt x="678" y="478"/>
                    </a:cubicBezTo>
                    <a:cubicBezTo>
                      <a:pt x="685" y="465"/>
                      <a:pt x="683" y="434"/>
                      <a:pt x="683" y="403"/>
                    </a:cubicBezTo>
                    <a:cubicBezTo>
                      <a:pt x="685" y="357"/>
                      <a:pt x="686" y="344"/>
                      <a:pt x="669" y="299"/>
                    </a:cubicBezTo>
                  </a:path>
                </a:pathLst>
              </a:custGeom>
              <a:solidFill>
                <a:srgbClr val="D8A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6" name="Freeform 467"/>
              <p:cNvSpPr>
                <a:spLocks/>
              </p:cNvSpPr>
              <p:nvPr/>
            </p:nvSpPr>
            <p:spPr bwMode="auto">
              <a:xfrm>
                <a:off x="4138" y="1525"/>
                <a:ext cx="93" cy="197"/>
              </a:xfrm>
              <a:custGeom>
                <a:avLst/>
                <a:gdLst>
                  <a:gd name="T0" fmla="*/ 63 w 37"/>
                  <a:gd name="T1" fmla="*/ 0 h 79"/>
                  <a:gd name="T2" fmla="*/ 83 w 37"/>
                  <a:gd name="T3" fmla="*/ 229 h 79"/>
                  <a:gd name="T4" fmla="*/ 58 w 37"/>
                  <a:gd name="T5" fmla="*/ 491 h 79"/>
                  <a:gd name="T6" fmla="*/ 83 w 37"/>
                  <a:gd name="T7" fmla="*/ 37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79">
                    <a:moveTo>
                      <a:pt x="10" y="0"/>
                    </a:moveTo>
                    <a:cubicBezTo>
                      <a:pt x="0" y="2"/>
                      <a:pt x="12" y="29"/>
                      <a:pt x="13" y="37"/>
                    </a:cubicBezTo>
                    <a:cubicBezTo>
                      <a:pt x="15" y="47"/>
                      <a:pt x="15" y="70"/>
                      <a:pt x="9" y="79"/>
                    </a:cubicBezTo>
                    <a:cubicBezTo>
                      <a:pt x="25" y="71"/>
                      <a:pt x="37" y="7"/>
                      <a:pt x="13" y="6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7" name="Freeform 468"/>
              <p:cNvSpPr>
                <a:spLocks/>
              </p:cNvSpPr>
              <p:nvPr/>
            </p:nvSpPr>
            <p:spPr bwMode="auto">
              <a:xfrm>
                <a:off x="3181" y="2405"/>
                <a:ext cx="235" cy="260"/>
              </a:xfrm>
              <a:custGeom>
                <a:avLst/>
                <a:gdLst>
                  <a:gd name="T0" fmla="*/ 488 w 94"/>
                  <a:gd name="T1" fmla="*/ 63 h 104"/>
                  <a:gd name="T2" fmla="*/ 220 w 94"/>
                  <a:gd name="T3" fmla="*/ 13 h 104"/>
                  <a:gd name="T4" fmla="*/ 213 w 94"/>
                  <a:gd name="T5" fmla="*/ 0 h 104"/>
                  <a:gd name="T6" fmla="*/ 138 w 94"/>
                  <a:gd name="T7" fmla="*/ 150 h 104"/>
                  <a:gd name="T8" fmla="*/ 0 w 94"/>
                  <a:gd name="T9" fmla="*/ 650 h 104"/>
                  <a:gd name="T10" fmla="*/ 158 w 94"/>
                  <a:gd name="T11" fmla="*/ 550 h 104"/>
                  <a:gd name="T12" fmla="*/ 258 w 94"/>
                  <a:gd name="T13" fmla="*/ 513 h 104"/>
                  <a:gd name="T14" fmla="*/ 338 w 94"/>
                  <a:gd name="T15" fmla="*/ 413 h 104"/>
                  <a:gd name="T16" fmla="*/ 425 w 94"/>
                  <a:gd name="T17" fmla="*/ 388 h 104"/>
                  <a:gd name="T18" fmla="*/ 463 w 94"/>
                  <a:gd name="T19" fmla="*/ 288 h 104"/>
                  <a:gd name="T20" fmla="*/ 575 w 94"/>
                  <a:gd name="T21" fmla="*/ 170 h 104"/>
                  <a:gd name="T22" fmla="*/ 588 w 94"/>
                  <a:gd name="T23" fmla="*/ 75 h 104"/>
                  <a:gd name="T24" fmla="*/ 583 w 94"/>
                  <a:gd name="T25" fmla="*/ 70 h 104"/>
                  <a:gd name="T26" fmla="*/ 488 w 94"/>
                  <a:gd name="T27" fmla="*/ 63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04">
                    <a:moveTo>
                      <a:pt x="78" y="10"/>
                    </a:moveTo>
                    <a:cubicBezTo>
                      <a:pt x="57" y="7"/>
                      <a:pt x="35" y="2"/>
                      <a:pt x="35" y="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9"/>
                      <a:pt x="27" y="17"/>
                      <a:pt x="22" y="24"/>
                    </a:cubicBezTo>
                    <a:cubicBezTo>
                      <a:pt x="18" y="61"/>
                      <a:pt x="11" y="83"/>
                      <a:pt x="0" y="104"/>
                    </a:cubicBezTo>
                    <a:cubicBezTo>
                      <a:pt x="9" y="98"/>
                      <a:pt x="17" y="93"/>
                      <a:pt x="25" y="88"/>
                    </a:cubicBezTo>
                    <a:cubicBezTo>
                      <a:pt x="30" y="85"/>
                      <a:pt x="36" y="86"/>
                      <a:pt x="41" y="82"/>
                    </a:cubicBezTo>
                    <a:cubicBezTo>
                      <a:pt x="46" y="79"/>
                      <a:pt x="50" y="70"/>
                      <a:pt x="54" y="66"/>
                    </a:cubicBezTo>
                    <a:cubicBezTo>
                      <a:pt x="57" y="64"/>
                      <a:pt x="65" y="65"/>
                      <a:pt x="68" y="62"/>
                    </a:cubicBezTo>
                    <a:cubicBezTo>
                      <a:pt x="72" y="58"/>
                      <a:pt x="71" y="50"/>
                      <a:pt x="74" y="46"/>
                    </a:cubicBezTo>
                    <a:cubicBezTo>
                      <a:pt x="79" y="40"/>
                      <a:pt x="88" y="34"/>
                      <a:pt x="92" y="27"/>
                    </a:cubicBezTo>
                    <a:cubicBezTo>
                      <a:pt x="94" y="23"/>
                      <a:pt x="92" y="17"/>
                      <a:pt x="94" y="12"/>
                    </a:cubicBezTo>
                    <a:cubicBezTo>
                      <a:pt x="94" y="12"/>
                      <a:pt x="94" y="12"/>
                      <a:pt x="93" y="11"/>
                    </a:cubicBezTo>
                    <a:cubicBezTo>
                      <a:pt x="89" y="12"/>
                      <a:pt x="84" y="11"/>
                      <a:pt x="78" y="1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8" name="Freeform 469"/>
              <p:cNvSpPr>
                <a:spLocks/>
              </p:cNvSpPr>
              <p:nvPr/>
            </p:nvSpPr>
            <p:spPr bwMode="auto">
              <a:xfrm>
                <a:off x="4126" y="1382"/>
                <a:ext cx="67" cy="78"/>
              </a:xfrm>
              <a:custGeom>
                <a:avLst/>
                <a:gdLst>
                  <a:gd name="T0" fmla="*/ 42 w 27"/>
                  <a:gd name="T1" fmla="*/ 0 h 31"/>
                  <a:gd name="T2" fmla="*/ 30 w 27"/>
                  <a:gd name="T3" fmla="*/ 121 h 31"/>
                  <a:gd name="T4" fmla="*/ 104 w 27"/>
                  <a:gd name="T5" fmla="*/ 133 h 31"/>
                  <a:gd name="T6" fmla="*/ 149 w 27"/>
                  <a:gd name="T7" fmla="*/ 196 h 31"/>
                  <a:gd name="T8" fmla="*/ 117 w 27"/>
                  <a:gd name="T9" fmla="*/ 58 h 31"/>
                  <a:gd name="T10" fmla="*/ 30 w 27"/>
                  <a:gd name="T11" fmla="*/ 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31">
                    <a:moveTo>
                      <a:pt x="7" y="0"/>
                    </a:moveTo>
                    <a:cubicBezTo>
                      <a:pt x="3" y="4"/>
                      <a:pt x="0" y="14"/>
                      <a:pt x="5" y="19"/>
                    </a:cubicBezTo>
                    <a:cubicBezTo>
                      <a:pt x="8" y="21"/>
                      <a:pt x="14" y="19"/>
                      <a:pt x="17" y="21"/>
                    </a:cubicBezTo>
                    <a:cubicBezTo>
                      <a:pt x="20" y="23"/>
                      <a:pt x="22" y="28"/>
                      <a:pt x="24" y="31"/>
                    </a:cubicBezTo>
                    <a:cubicBezTo>
                      <a:pt x="27" y="25"/>
                      <a:pt x="23" y="14"/>
                      <a:pt x="19" y="9"/>
                    </a:cubicBezTo>
                    <a:cubicBezTo>
                      <a:pt x="15" y="3"/>
                      <a:pt x="7" y="3"/>
                      <a:pt x="5" y="1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9" name="Freeform 470"/>
              <p:cNvSpPr>
                <a:spLocks/>
              </p:cNvSpPr>
              <p:nvPr/>
            </p:nvSpPr>
            <p:spPr bwMode="auto">
              <a:xfrm>
                <a:off x="3678" y="2230"/>
                <a:ext cx="280" cy="107"/>
              </a:xfrm>
              <a:custGeom>
                <a:avLst/>
                <a:gdLst>
                  <a:gd name="T0" fmla="*/ 233 w 112"/>
                  <a:gd name="T1" fmla="*/ 261 h 43"/>
                  <a:gd name="T2" fmla="*/ 495 w 112"/>
                  <a:gd name="T3" fmla="*/ 167 h 43"/>
                  <a:gd name="T4" fmla="*/ 570 w 112"/>
                  <a:gd name="T5" fmla="*/ 67 h 43"/>
                  <a:gd name="T6" fmla="*/ 470 w 112"/>
                  <a:gd name="T7" fmla="*/ 75 h 43"/>
                  <a:gd name="T8" fmla="*/ 250 w 112"/>
                  <a:gd name="T9" fmla="*/ 187 h 43"/>
                  <a:gd name="T10" fmla="*/ 0 w 112"/>
                  <a:gd name="T11" fmla="*/ 224 h 43"/>
                  <a:gd name="T12" fmla="*/ 188 w 112"/>
                  <a:gd name="T13" fmla="*/ 154 h 43"/>
                  <a:gd name="T14" fmla="*/ 388 w 112"/>
                  <a:gd name="T15" fmla="*/ 87 h 43"/>
                  <a:gd name="T16" fmla="*/ 588 w 112"/>
                  <a:gd name="T17" fmla="*/ 5 h 43"/>
                  <a:gd name="T18" fmla="*/ 500 w 112"/>
                  <a:gd name="T19" fmla="*/ 179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43">
                    <a:moveTo>
                      <a:pt x="37" y="42"/>
                    </a:moveTo>
                    <a:cubicBezTo>
                      <a:pt x="51" y="40"/>
                      <a:pt x="67" y="36"/>
                      <a:pt x="79" y="27"/>
                    </a:cubicBezTo>
                    <a:cubicBezTo>
                      <a:pt x="84" y="24"/>
                      <a:pt x="93" y="17"/>
                      <a:pt x="91" y="11"/>
                    </a:cubicBezTo>
                    <a:cubicBezTo>
                      <a:pt x="89" y="3"/>
                      <a:pt x="81" y="10"/>
                      <a:pt x="75" y="12"/>
                    </a:cubicBezTo>
                    <a:cubicBezTo>
                      <a:pt x="64" y="19"/>
                      <a:pt x="52" y="26"/>
                      <a:pt x="40" y="30"/>
                    </a:cubicBezTo>
                    <a:cubicBezTo>
                      <a:pt x="33" y="33"/>
                      <a:pt x="5" y="43"/>
                      <a:pt x="0" y="36"/>
                    </a:cubicBezTo>
                    <a:cubicBezTo>
                      <a:pt x="5" y="27"/>
                      <a:pt x="20" y="28"/>
                      <a:pt x="30" y="25"/>
                    </a:cubicBezTo>
                    <a:cubicBezTo>
                      <a:pt x="41" y="23"/>
                      <a:pt x="51" y="18"/>
                      <a:pt x="62" y="14"/>
                    </a:cubicBezTo>
                    <a:cubicBezTo>
                      <a:pt x="69" y="11"/>
                      <a:pt x="87" y="0"/>
                      <a:pt x="94" y="1"/>
                    </a:cubicBezTo>
                    <a:cubicBezTo>
                      <a:pt x="112" y="5"/>
                      <a:pt x="83" y="24"/>
                      <a:pt x="80" y="29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0" name="Freeform 471"/>
              <p:cNvSpPr>
                <a:spLocks/>
              </p:cNvSpPr>
              <p:nvPr/>
            </p:nvSpPr>
            <p:spPr bwMode="auto">
              <a:xfrm>
                <a:off x="3398" y="2330"/>
                <a:ext cx="120" cy="50"/>
              </a:xfrm>
              <a:custGeom>
                <a:avLst/>
                <a:gdLst>
                  <a:gd name="T0" fmla="*/ 63 w 48"/>
                  <a:gd name="T1" fmla="*/ 88 h 20"/>
                  <a:gd name="T2" fmla="*/ 0 w 48"/>
                  <a:gd name="T3" fmla="*/ 75 h 20"/>
                  <a:gd name="T4" fmla="*/ 170 w 48"/>
                  <a:gd name="T5" fmla="*/ 108 h 20"/>
                  <a:gd name="T6" fmla="*/ 300 w 48"/>
                  <a:gd name="T7" fmla="*/ 8 h 20"/>
                  <a:gd name="T8" fmla="*/ 100 w 48"/>
                  <a:gd name="T9" fmla="*/ 5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0" y="14"/>
                    </a:moveTo>
                    <a:cubicBezTo>
                      <a:pt x="7" y="12"/>
                      <a:pt x="3" y="12"/>
                      <a:pt x="0" y="12"/>
                    </a:cubicBezTo>
                    <a:cubicBezTo>
                      <a:pt x="3" y="20"/>
                      <a:pt x="20" y="14"/>
                      <a:pt x="27" y="17"/>
                    </a:cubicBezTo>
                    <a:cubicBezTo>
                      <a:pt x="30" y="4"/>
                      <a:pt x="37" y="3"/>
                      <a:pt x="48" y="1"/>
                    </a:cubicBezTo>
                    <a:cubicBezTo>
                      <a:pt x="37" y="0"/>
                      <a:pt x="26" y="11"/>
                      <a:pt x="16" y="8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1" name="Freeform 472"/>
              <p:cNvSpPr>
                <a:spLocks/>
              </p:cNvSpPr>
              <p:nvPr/>
            </p:nvSpPr>
            <p:spPr bwMode="auto">
              <a:xfrm>
                <a:off x="3888" y="1089"/>
                <a:ext cx="60" cy="88"/>
              </a:xfrm>
              <a:custGeom>
                <a:avLst/>
                <a:gdLst>
                  <a:gd name="T0" fmla="*/ 0 w 24"/>
                  <a:gd name="T1" fmla="*/ 0 h 35"/>
                  <a:gd name="T2" fmla="*/ 70 w 24"/>
                  <a:gd name="T3" fmla="*/ 88 h 35"/>
                  <a:gd name="T4" fmla="*/ 95 w 24"/>
                  <a:gd name="T5" fmla="*/ 221 h 35"/>
                  <a:gd name="T6" fmla="*/ 150 w 24"/>
                  <a:gd name="T7" fmla="*/ 196 h 35"/>
                  <a:gd name="T8" fmla="*/ 58 w 24"/>
                  <a:gd name="T9" fmla="*/ 7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5">
                    <a:moveTo>
                      <a:pt x="0" y="0"/>
                    </a:moveTo>
                    <a:cubicBezTo>
                      <a:pt x="4" y="5"/>
                      <a:pt x="9" y="8"/>
                      <a:pt x="11" y="14"/>
                    </a:cubicBezTo>
                    <a:cubicBezTo>
                      <a:pt x="14" y="20"/>
                      <a:pt x="13" y="28"/>
                      <a:pt x="15" y="35"/>
                    </a:cubicBezTo>
                    <a:cubicBezTo>
                      <a:pt x="18" y="34"/>
                      <a:pt x="22" y="33"/>
                      <a:pt x="24" y="31"/>
                    </a:cubicBezTo>
                    <a:cubicBezTo>
                      <a:pt x="17" y="26"/>
                      <a:pt x="14" y="19"/>
                      <a:pt x="9" y="12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2" name="Freeform 473"/>
              <p:cNvSpPr>
                <a:spLocks/>
              </p:cNvSpPr>
              <p:nvPr/>
            </p:nvSpPr>
            <p:spPr bwMode="auto">
              <a:xfrm>
                <a:off x="3238" y="787"/>
                <a:ext cx="83" cy="52"/>
              </a:xfrm>
              <a:custGeom>
                <a:avLst/>
                <a:gdLst>
                  <a:gd name="T0" fmla="*/ 0 w 33"/>
                  <a:gd name="T1" fmla="*/ 62 h 21"/>
                  <a:gd name="T2" fmla="*/ 209 w 33"/>
                  <a:gd name="T3" fmla="*/ 129 h 21"/>
                  <a:gd name="T4" fmla="*/ 0 w 33"/>
                  <a:gd name="T5" fmla="*/ 3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1">
                    <a:moveTo>
                      <a:pt x="0" y="10"/>
                    </a:moveTo>
                    <a:cubicBezTo>
                      <a:pt x="9" y="13"/>
                      <a:pt x="23" y="20"/>
                      <a:pt x="33" y="21"/>
                    </a:cubicBezTo>
                    <a:cubicBezTo>
                      <a:pt x="30" y="14"/>
                      <a:pt x="5" y="0"/>
                      <a:pt x="0" y="5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3" name="Freeform 474"/>
              <p:cNvSpPr>
                <a:spLocks/>
              </p:cNvSpPr>
              <p:nvPr/>
            </p:nvSpPr>
            <p:spPr bwMode="auto">
              <a:xfrm>
                <a:off x="3091" y="782"/>
                <a:ext cx="50" cy="10"/>
              </a:xfrm>
              <a:custGeom>
                <a:avLst/>
                <a:gdLst>
                  <a:gd name="T0" fmla="*/ 0 w 20"/>
                  <a:gd name="T1" fmla="*/ 8 h 4"/>
                  <a:gd name="T2" fmla="*/ 125 w 20"/>
                  <a:gd name="T3" fmla="*/ 25 h 4"/>
                  <a:gd name="T4" fmla="*/ 113 w 20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1"/>
                    </a:moveTo>
                    <a:cubicBezTo>
                      <a:pt x="6" y="1"/>
                      <a:pt x="13" y="2"/>
                      <a:pt x="20" y="4"/>
                    </a:cubicBezTo>
                    <a:cubicBezTo>
                      <a:pt x="20" y="2"/>
                      <a:pt x="19" y="1"/>
                      <a:pt x="18" y="0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4" name="Freeform 475"/>
              <p:cNvSpPr>
                <a:spLocks/>
              </p:cNvSpPr>
              <p:nvPr/>
            </p:nvSpPr>
            <p:spPr bwMode="auto">
              <a:xfrm>
                <a:off x="3448" y="872"/>
                <a:ext cx="75" cy="40"/>
              </a:xfrm>
              <a:custGeom>
                <a:avLst/>
                <a:gdLst>
                  <a:gd name="T0" fmla="*/ 0 w 30"/>
                  <a:gd name="T1" fmla="*/ 50 h 16"/>
                  <a:gd name="T2" fmla="*/ 150 w 30"/>
                  <a:gd name="T3" fmla="*/ 88 h 16"/>
                  <a:gd name="T4" fmla="*/ 25 w 30"/>
                  <a:gd name="T5" fmla="*/ 2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16">
                    <a:moveTo>
                      <a:pt x="0" y="8"/>
                    </a:moveTo>
                    <a:cubicBezTo>
                      <a:pt x="1" y="8"/>
                      <a:pt x="22" y="16"/>
                      <a:pt x="24" y="14"/>
                    </a:cubicBezTo>
                    <a:cubicBezTo>
                      <a:pt x="30" y="7"/>
                      <a:pt x="10" y="0"/>
                      <a:pt x="4" y="3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5" name="Freeform 476"/>
              <p:cNvSpPr>
                <a:spLocks/>
              </p:cNvSpPr>
              <p:nvPr/>
            </p:nvSpPr>
            <p:spPr bwMode="auto">
              <a:xfrm>
                <a:off x="2676" y="2697"/>
                <a:ext cx="252" cy="718"/>
              </a:xfrm>
              <a:custGeom>
                <a:avLst/>
                <a:gdLst>
                  <a:gd name="T0" fmla="*/ 317 w 101"/>
                  <a:gd name="T1" fmla="*/ 8 h 287"/>
                  <a:gd name="T2" fmla="*/ 125 w 101"/>
                  <a:gd name="T3" fmla="*/ 263 h 287"/>
                  <a:gd name="T4" fmla="*/ 25 w 101"/>
                  <a:gd name="T5" fmla="*/ 583 h 287"/>
                  <a:gd name="T6" fmla="*/ 30 w 101"/>
                  <a:gd name="T7" fmla="*/ 1338 h 287"/>
                  <a:gd name="T8" fmla="*/ 50 w 101"/>
                  <a:gd name="T9" fmla="*/ 1576 h 287"/>
                  <a:gd name="T10" fmla="*/ 75 w 101"/>
                  <a:gd name="T11" fmla="*/ 1796 h 287"/>
                  <a:gd name="T12" fmla="*/ 167 w 101"/>
                  <a:gd name="T13" fmla="*/ 1401 h 287"/>
                  <a:gd name="T14" fmla="*/ 279 w 101"/>
                  <a:gd name="T15" fmla="*/ 908 h 287"/>
                  <a:gd name="T16" fmla="*/ 387 w 101"/>
                  <a:gd name="T17" fmla="*/ 638 h 287"/>
                  <a:gd name="T18" fmla="*/ 449 w 101"/>
                  <a:gd name="T19" fmla="*/ 458 h 287"/>
                  <a:gd name="T20" fmla="*/ 591 w 101"/>
                  <a:gd name="T21" fmla="*/ 158 h 287"/>
                  <a:gd name="T22" fmla="*/ 499 w 101"/>
                  <a:gd name="T23" fmla="*/ 33 h 287"/>
                  <a:gd name="T24" fmla="*/ 374 w 101"/>
                  <a:gd name="T25" fmla="*/ 0 h 2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" h="287">
                    <a:moveTo>
                      <a:pt x="51" y="1"/>
                    </a:moveTo>
                    <a:cubicBezTo>
                      <a:pt x="41" y="15"/>
                      <a:pt x="34" y="29"/>
                      <a:pt x="20" y="42"/>
                    </a:cubicBezTo>
                    <a:cubicBezTo>
                      <a:pt x="6" y="57"/>
                      <a:pt x="6" y="73"/>
                      <a:pt x="4" y="93"/>
                    </a:cubicBezTo>
                    <a:cubicBezTo>
                      <a:pt x="0" y="133"/>
                      <a:pt x="5" y="174"/>
                      <a:pt x="5" y="214"/>
                    </a:cubicBezTo>
                    <a:cubicBezTo>
                      <a:pt x="5" y="227"/>
                      <a:pt x="7" y="239"/>
                      <a:pt x="8" y="252"/>
                    </a:cubicBezTo>
                    <a:cubicBezTo>
                      <a:pt x="8" y="261"/>
                      <a:pt x="5" y="281"/>
                      <a:pt x="12" y="287"/>
                    </a:cubicBezTo>
                    <a:cubicBezTo>
                      <a:pt x="26" y="278"/>
                      <a:pt x="25" y="240"/>
                      <a:pt x="27" y="224"/>
                    </a:cubicBezTo>
                    <a:cubicBezTo>
                      <a:pt x="32" y="198"/>
                      <a:pt x="35" y="171"/>
                      <a:pt x="45" y="145"/>
                    </a:cubicBezTo>
                    <a:cubicBezTo>
                      <a:pt x="50" y="131"/>
                      <a:pt x="57" y="117"/>
                      <a:pt x="62" y="102"/>
                    </a:cubicBezTo>
                    <a:cubicBezTo>
                      <a:pt x="65" y="93"/>
                      <a:pt x="67" y="82"/>
                      <a:pt x="72" y="73"/>
                    </a:cubicBezTo>
                    <a:cubicBezTo>
                      <a:pt x="82" y="56"/>
                      <a:pt x="101" y="47"/>
                      <a:pt x="95" y="25"/>
                    </a:cubicBezTo>
                    <a:cubicBezTo>
                      <a:pt x="93" y="16"/>
                      <a:pt x="87" y="9"/>
                      <a:pt x="80" y="5"/>
                    </a:cubicBezTo>
                    <a:cubicBezTo>
                      <a:pt x="74" y="3"/>
                      <a:pt x="62" y="6"/>
                      <a:pt x="60" y="0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6" name="Freeform 477"/>
              <p:cNvSpPr>
                <a:spLocks/>
              </p:cNvSpPr>
              <p:nvPr/>
            </p:nvSpPr>
            <p:spPr bwMode="auto">
              <a:xfrm>
                <a:off x="2933" y="2652"/>
                <a:ext cx="195" cy="378"/>
              </a:xfrm>
              <a:custGeom>
                <a:avLst/>
                <a:gdLst>
                  <a:gd name="T0" fmla="*/ 270 w 78"/>
                  <a:gd name="T1" fmla="*/ 108 h 151"/>
                  <a:gd name="T2" fmla="*/ 475 w 78"/>
                  <a:gd name="T3" fmla="*/ 63 h 151"/>
                  <a:gd name="T4" fmla="*/ 338 w 78"/>
                  <a:gd name="T5" fmla="*/ 288 h 151"/>
                  <a:gd name="T6" fmla="*/ 0 w 78"/>
                  <a:gd name="T7" fmla="*/ 946 h 151"/>
                  <a:gd name="T8" fmla="*/ 245 w 78"/>
                  <a:gd name="T9" fmla="*/ 15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51">
                    <a:moveTo>
                      <a:pt x="43" y="17"/>
                    </a:moveTo>
                    <a:cubicBezTo>
                      <a:pt x="52" y="17"/>
                      <a:pt x="73" y="0"/>
                      <a:pt x="76" y="10"/>
                    </a:cubicBezTo>
                    <a:cubicBezTo>
                      <a:pt x="78" y="18"/>
                      <a:pt x="58" y="39"/>
                      <a:pt x="54" y="46"/>
                    </a:cubicBezTo>
                    <a:cubicBezTo>
                      <a:pt x="33" y="78"/>
                      <a:pt x="13" y="114"/>
                      <a:pt x="0" y="151"/>
                    </a:cubicBezTo>
                    <a:cubicBezTo>
                      <a:pt x="11" y="109"/>
                      <a:pt x="36" y="65"/>
                      <a:pt x="39" y="24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7" name="Freeform 478"/>
              <p:cNvSpPr>
                <a:spLocks/>
              </p:cNvSpPr>
              <p:nvPr/>
            </p:nvSpPr>
            <p:spPr bwMode="auto">
              <a:xfrm>
                <a:off x="3088" y="2540"/>
                <a:ext cx="110" cy="225"/>
              </a:xfrm>
              <a:custGeom>
                <a:avLst/>
                <a:gdLst>
                  <a:gd name="T0" fmla="*/ 33 w 44"/>
                  <a:gd name="T1" fmla="*/ 258 h 90"/>
                  <a:gd name="T2" fmla="*/ 270 w 44"/>
                  <a:gd name="T3" fmla="*/ 0 h 90"/>
                  <a:gd name="T4" fmla="*/ 170 w 44"/>
                  <a:gd name="T5" fmla="*/ 300 h 90"/>
                  <a:gd name="T6" fmla="*/ 0 w 44"/>
                  <a:gd name="T7" fmla="*/ 563 h 90"/>
                  <a:gd name="T8" fmla="*/ 125 w 44"/>
                  <a:gd name="T9" fmla="*/ 233 h 90"/>
                  <a:gd name="T10" fmla="*/ 13 w 44"/>
                  <a:gd name="T11" fmla="*/ 295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90">
                    <a:moveTo>
                      <a:pt x="5" y="41"/>
                    </a:moveTo>
                    <a:cubicBezTo>
                      <a:pt x="22" y="33"/>
                      <a:pt x="26" y="8"/>
                      <a:pt x="43" y="0"/>
                    </a:cubicBezTo>
                    <a:cubicBezTo>
                      <a:pt x="44" y="15"/>
                      <a:pt x="33" y="34"/>
                      <a:pt x="27" y="48"/>
                    </a:cubicBezTo>
                    <a:cubicBezTo>
                      <a:pt x="20" y="64"/>
                      <a:pt x="11" y="77"/>
                      <a:pt x="0" y="90"/>
                    </a:cubicBezTo>
                    <a:cubicBezTo>
                      <a:pt x="11" y="79"/>
                      <a:pt x="22" y="53"/>
                      <a:pt x="20" y="37"/>
                    </a:cubicBezTo>
                    <a:cubicBezTo>
                      <a:pt x="13" y="39"/>
                      <a:pt x="8" y="43"/>
                      <a:pt x="2" y="47"/>
                    </a:cubicBezTo>
                  </a:path>
                </a:pathLst>
              </a:custGeom>
              <a:solidFill>
                <a:srgbClr val="D4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8" name="Freeform 479"/>
              <p:cNvSpPr>
                <a:spLocks/>
              </p:cNvSpPr>
              <p:nvPr/>
            </p:nvSpPr>
            <p:spPr bwMode="auto">
              <a:xfrm>
                <a:off x="2818" y="2667"/>
                <a:ext cx="223" cy="563"/>
              </a:xfrm>
              <a:custGeom>
                <a:avLst/>
                <a:gdLst>
                  <a:gd name="T0" fmla="*/ 351 w 89"/>
                  <a:gd name="T1" fmla="*/ 25 h 225"/>
                  <a:gd name="T2" fmla="*/ 559 w 89"/>
                  <a:gd name="T3" fmla="*/ 0 h 225"/>
                  <a:gd name="T4" fmla="*/ 471 w 89"/>
                  <a:gd name="T5" fmla="*/ 263 h 225"/>
                  <a:gd name="T6" fmla="*/ 376 w 89"/>
                  <a:gd name="T7" fmla="*/ 558 h 225"/>
                  <a:gd name="T8" fmla="*/ 95 w 89"/>
                  <a:gd name="T9" fmla="*/ 1126 h 225"/>
                  <a:gd name="T10" fmla="*/ 0 w 89"/>
                  <a:gd name="T11" fmla="*/ 1409 h 225"/>
                  <a:gd name="T12" fmla="*/ 170 w 89"/>
                  <a:gd name="T13" fmla="*/ 796 h 225"/>
                  <a:gd name="T14" fmla="*/ 383 w 89"/>
                  <a:gd name="T15" fmla="*/ 220 h 225"/>
                  <a:gd name="T16" fmla="*/ 363 w 89"/>
                  <a:gd name="T17" fmla="*/ 33 h 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" h="225">
                    <a:moveTo>
                      <a:pt x="56" y="4"/>
                    </a:moveTo>
                    <a:cubicBezTo>
                      <a:pt x="66" y="1"/>
                      <a:pt x="78" y="2"/>
                      <a:pt x="89" y="0"/>
                    </a:cubicBezTo>
                    <a:cubicBezTo>
                      <a:pt x="74" y="11"/>
                      <a:pt x="78" y="25"/>
                      <a:pt x="75" y="42"/>
                    </a:cubicBezTo>
                    <a:cubicBezTo>
                      <a:pt x="72" y="58"/>
                      <a:pt x="66" y="74"/>
                      <a:pt x="60" y="89"/>
                    </a:cubicBezTo>
                    <a:cubicBezTo>
                      <a:pt x="47" y="119"/>
                      <a:pt x="29" y="149"/>
                      <a:pt x="15" y="180"/>
                    </a:cubicBezTo>
                    <a:cubicBezTo>
                      <a:pt x="9" y="194"/>
                      <a:pt x="5" y="211"/>
                      <a:pt x="0" y="225"/>
                    </a:cubicBezTo>
                    <a:cubicBezTo>
                      <a:pt x="11" y="194"/>
                      <a:pt x="16" y="159"/>
                      <a:pt x="27" y="127"/>
                    </a:cubicBezTo>
                    <a:cubicBezTo>
                      <a:pt x="39" y="96"/>
                      <a:pt x="59" y="69"/>
                      <a:pt x="61" y="35"/>
                    </a:cubicBezTo>
                    <a:cubicBezTo>
                      <a:pt x="61" y="24"/>
                      <a:pt x="57" y="15"/>
                      <a:pt x="58" y="5"/>
                    </a:cubicBezTo>
                  </a:path>
                </a:pathLst>
              </a:custGeom>
              <a:solidFill>
                <a:srgbClr val="D4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09" name="Freeform 480"/>
              <p:cNvSpPr>
                <a:spLocks/>
              </p:cNvSpPr>
              <p:nvPr/>
            </p:nvSpPr>
            <p:spPr bwMode="auto">
              <a:xfrm>
                <a:off x="2661" y="2900"/>
                <a:ext cx="357" cy="675"/>
              </a:xfrm>
              <a:custGeom>
                <a:avLst/>
                <a:gdLst>
                  <a:gd name="T0" fmla="*/ 736 w 143"/>
                  <a:gd name="T1" fmla="*/ 400 h 270"/>
                  <a:gd name="T2" fmla="*/ 524 w 143"/>
                  <a:gd name="T3" fmla="*/ 983 h 270"/>
                  <a:gd name="T4" fmla="*/ 449 w 143"/>
                  <a:gd name="T5" fmla="*/ 1283 h 270"/>
                  <a:gd name="T6" fmla="*/ 399 w 143"/>
                  <a:gd name="T7" fmla="*/ 1563 h 270"/>
                  <a:gd name="T8" fmla="*/ 0 w 143"/>
                  <a:gd name="T9" fmla="*/ 1570 h 270"/>
                  <a:gd name="T10" fmla="*/ 300 w 143"/>
                  <a:gd name="T11" fmla="*/ 1483 h 270"/>
                  <a:gd name="T12" fmla="*/ 392 w 143"/>
                  <a:gd name="T13" fmla="*/ 1175 h 270"/>
                  <a:gd name="T14" fmla="*/ 667 w 143"/>
                  <a:gd name="T15" fmla="*/ 363 h 270"/>
                  <a:gd name="T16" fmla="*/ 891 w 143"/>
                  <a:gd name="T17" fmla="*/ 0 h 270"/>
                  <a:gd name="T18" fmla="*/ 749 w 143"/>
                  <a:gd name="T19" fmla="*/ 383 h 2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3" h="270">
                    <a:moveTo>
                      <a:pt x="118" y="64"/>
                    </a:moveTo>
                    <a:cubicBezTo>
                      <a:pt x="103" y="95"/>
                      <a:pt x="94" y="124"/>
                      <a:pt x="84" y="157"/>
                    </a:cubicBezTo>
                    <a:cubicBezTo>
                      <a:pt x="80" y="173"/>
                      <a:pt x="75" y="189"/>
                      <a:pt x="72" y="205"/>
                    </a:cubicBezTo>
                    <a:cubicBezTo>
                      <a:pt x="69" y="219"/>
                      <a:pt x="69" y="236"/>
                      <a:pt x="64" y="250"/>
                    </a:cubicBezTo>
                    <a:cubicBezTo>
                      <a:pt x="58" y="265"/>
                      <a:pt x="8" y="270"/>
                      <a:pt x="0" y="251"/>
                    </a:cubicBezTo>
                    <a:cubicBezTo>
                      <a:pt x="11" y="268"/>
                      <a:pt x="40" y="249"/>
                      <a:pt x="48" y="237"/>
                    </a:cubicBezTo>
                    <a:cubicBezTo>
                      <a:pt x="59" y="221"/>
                      <a:pt x="59" y="205"/>
                      <a:pt x="63" y="188"/>
                    </a:cubicBezTo>
                    <a:cubicBezTo>
                      <a:pt x="72" y="143"/>
                      <a:pt x="84" y="98"/>
                      <a:pt x="107" y="58"/>
                    </a:cubicBezTo>
                    <a:cubicBezTo>
                      <a:pt x="119" y="38"/>
                      <a:pt x="134" y="21"/>
                      <a:pt x="143" y="0"/>
                    </a:cubicBezTo>
                    <a:cubicBezTo>
                      <a:pt x="138" y="20"/>
                      <a:pt x="123" y="40"/>
                      <a:pt x="120" y="61"/>
                    </a:cubicBezTo>
                  </a:path>
                </a:pathLst>
              </a:custGeom>
              <a:solidFill>
                <a:srgbClr val="D4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0" name="Freeform 481"/>
              <p:cNvSpPr>
                <a:spLocks/>
              </p:cNvSpPr>
              <p:nvPr/>
            </p:nvSpPr>
            <p:spPr bwMode="auto">
              <a:xfrm>
                <a:off x="2606" y="3022"/>
                <a:ext cx="27" cy="395"/>
              </a:xfrm>
              <a:custGeom>
                <a:avLst/>
                <a:gdLst>
                  <a:gd name="T0" fmla="*/ 5 w 11"/>
                  <a:gd name="T1" fmla="*/ 13 h 158"/>
                  <a:gd name="T2" fmla="*/ 61 w 11"/>
                  <a:gd name="T3" fmla="*/ 8 h 158"/>
                  <a:gd name="T4" fmla="*/ 61 w 11"/>
                  <a:gd name="T5" fmla="*/ 220 h 158"/>
                  <a:gd name="T6" fmla="*/ 66 w 11"/>
                  <a:gd name="T7" fmla="*/ 513 h 158"/>
                  <a:gd name="T8" fmla="*/ 54 w 11"/>
                  <a:gd name="T9" fmla="*/ 988 h 158"/>
                  <a:gd name="T10" fmla="*/ 29 w 11"/>
                  <a:gd name="T11" fmla="*/ 700 h 158"/>
                  <a:gd name="T12" fmla="*/ 29 w 11"/>
                  <a:gd name="T13" fmla="*/ 408 h 158"/>
                  <a:gd name="T14" fmla="*/ 17 w 11"/>
                  <a:gd name="T15" fmla="*/ 0 h 1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58">
                    <a:moveTo>
                      <a:pt x="1" y="2"/>
                    </a:moveTo>
                    <a:cubicBezTo>
                      <a:pt x="3" y="0"/>
                      <a:pt x="7" y="0"/>
                      <a:pt x="10" y="1"/>
                    </a:cubicBezTo>
                    <a:cubicBezTo>
                      <a:pt x="7" y="11"/>
                      <a:pt x="9" y="24"/>
                      <a:pt x="10" y="35"/>
                    </a:cubicBezTo>
                    <a:cubicBezTo>
                      <a:pt x="11" y="51"/>
                      <a:pt x="11" y="66"/>
                      <a:pt x="11" y="82"/>
                    </a:cubicBezTo>
                    <a:cubicBezTo>
                      <a:pt x="11" y="108"/>
                      <a:pt x="9" y="133"/>
                      <a:pt x="9" y="158"/>
                    </a:cubicBezTo>
                    <a:cubicBezTo>
                      <a:pt x="10" y="143"/>
                      <a:pt x="4" y="128"/>
                      <a:pt x="5" y="112"/>
                    </a:cubicBezTo>
                    <a:cubicBezTo>
                      <a:pt x="5" y="96"/>
                      <a:pt x="5" y="81"/>
                      <a:pt x="5" y="65"/>
                    </a:cubicBezTo>
                    <a:cubicBezTo>
                      <a:pt x="5" y="43"/>
                      <a:pt x="0" y="20"/>
                      <a:pt x="3" y="0"/>
                    </a:cubicBezTo>
                  </a:path>
                </a:pathLst>
              </a:custGeom>
              <a:solidFill>
                <a:srgbClr val="D6A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1" name="Freeform 482"/>
              <p:cNvSpPr>
                <a:spLocks/>
              </p:cNvSpPr>
              <p:nvPr/>
            </p:nvSpPr>
            <p:spPr bwMode="auto">
              <a:xfrm>
                <a:off x="2711" y="2747"/>
                <a:ext cx="170" cy="400"/>
              </a:xfrm>
              <a:custGeom>
                <a:avLst/>
                <a:gdLst>
                  <a:gd name="T0" fmla="*/ 295 w 68"/>
                  <a:gd name="T1" fmla="*/ 0 h 160"/>
                  <a:gd name="T2" fmla="*/ 175 w 68"/>
                  <a:gd name="T3" fmla="*/ 163 h 160"/>
                  <a:gd name="T4" fmla="*/ 63 w 68"/>
                  <a:gd name="T5" fmla="*/ 363 h 160"/>
                  <a:gd name="T6" fmla="*/ 20 w 68"/>
                  <a:gd name="T7" fmla="*/ 1000 h 160"/>
                  <a:gd name="T8" fmla="*/ 63 w 68"/>
                  <a:gd name="T9" fmla="*/ 675 h 160"/>
                  <a:gd name="T10" fmla="*/ 145 w 68"/>
                  <a:gd name="T11" fmla="*/ 363 h 160"/>
                  <a:gd name="T12" fmla="*/ 320 w 68"/>
                  <a:gd name="T13" fmla="*/ 8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160">
                    <a:moveTo>
                      <a:pt x="47" y="0"/>
                    </a:moveTo>
                    <a:cubicBezTo>
                      <a:pt x="38" y="4"/>
                      <a:pt x="34" y="18"/>
                      <a:pt x="28" y="26"/>
                    </a:cubicBezTo>
                    <a:cubicBezTo>
                      <a:pt x="19" y="36"/>
                      <a:pt x="12" y="45"/>
                      <a:pt x="10" y="58"/>
                    </a:cubicBezTo>
                    <a:cubicBezTo>
                      <a:pt x="5" y="90"/>
                      <a:pt x="0" y="127"/>
                      <a:pt x="3" y="160"/>
                    </a:cubicBezTo>
                    <a:cubicBezTo>
                      <a:pt x="10" y="147"/>
                      <a:pt x="8" y="124"/>
                      <a:pt x="10" y="108"/>
                    </a:cubicBezTo>
                    <a:cubicBezTo>
                      <a:pt x="12" y="91"/>
                      <a:pt x="16" y="74"/>
                      <a:pt x="23" y="58"/>
                    </a:cubicBezTo>
                    <a:cubicBezTo>
                      <a:pt x="30" y="43"/>
                      <a:pt x="68" y="18"/>
                      <a:pt x="51" y="1"/>
                    </a:cubicBezTo>
                  </a:path>
                </a:pathLst>
              </a:custGeom>
              <a:solidFill>
                <a:srgbClr val="F3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2" name="Freeform 483"/>
              <p:cNvSpPr>
                <a:spLocks/>
              </p:cNvSpPr>
              <p:nvPr/>
            </p:nvSpPr>
            <p:spPr bwMode="auto">
              <a:xfrm>
                <a:off x="2758" y="2772"/>
                <a:ext cx="73" cy="113"/>
              </a:xfrm>
              <a:custGeom>
                <a:avLst/>
                <a:gdLst>
                  <a:gd name="T0" fmla="*/ 126 w 29"/>
                  <a:gd name="T1" fmla="*/ 58 h 45"/>
                  <a:gd name="T2" fmla="*/ 13 w 29"/>
                  <a:gd name="T3" fmla="*/ 284 h 45"/>
                  <a:gd name="T4" fmla="*/ 70 w 29"/>
                  <a:gd name="T5" fmla="*/ 146 h 45"/>
                  <a:gd name="T6" fmla="*/ 146 w 29"/>
                  <a:gd name="T7" fmla="*/ 83 h 45"/>
                  <a:gd name="T8" fmla="*/ 164 w 29"/>
                  <a:gd name="T9" fmla="*/ 25 h 45"/>
                  <a:gd name="T10" fmla="*/ 151 w 29"/>
                  <a:gd name="T11" fmla="*/ 5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45">
                    <a:moveTo>
                      <a:pt x="20" y="9"/>
                    </a:moveTo>
                    <a:cubicBezTo>
                      <a:pt x="17" y="20"/>
                      <a:pt x="13" y="39"/>
                      <a:pt x="2" y="45"/>
                    </a:cubicBezTo>
                    <a:cubicBezTo>
                      <a:pt x="0" y="39"/>
                      <a:pt x="8" y="29"/>
                      <a:pt x="11" y="23"/>
                    </a:cubicBezTo>
                    <a:cubicBezTo>
                      <a:pt x="12" y="20"/>
                      <a:pt x="21" y="0"/>
                      <a:pt x="23" y="13"/>
                    </a:cubicBezTo>
                    <a:cubicBezTo>
                      <a:pt x="27" y="11"/>
                      <a:pt x="29" y="7"/>
                      <a:pt x="26" y="4"/>
                    </a:cubicBezTo>
                    <a:cubicBezTo>
                      <a:pt x="24" y="5"/>
                      <a:pt x="24" y="6"/>
                      <a:pt x="2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3" name="Freeform 484"/>
              <p:cNvSpPr>
                <a:spLocks/>
              </p:cNvSpPr>
              <p:nvPr/>
            </p:nvSpPr>
            <p:spPr bwMode="auto">
              <a:xfrm>
                <a:off x="2738" y="2902"/>
                <a:ext cx="20" cy="33"/>
              </a:xfrm>
              <a:custGeom>
                <a:avLst/>
                <a:gdLst>
                  <a:gd name="T0" fmla="*/ 25 w 8"/>
                  <a:gd name="T1" fmla="*/ 0 h 13"/>
                  <a:gd name="T2" fmla="*/ 13 w 8"/>
                  <a:gd name="T3" fmla="*/ 84 h 13"/>
                  <a:gd name="T4" fmla="*/ 38 w 8"/>
                  <a:gd name="T5" fmla="*/ 8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cubicBezTo>
                      <a:pt x="2" y="4"/>
                      <a:pt x="0" y="8"/>
                      <a:pt x="2" y="13"/>
                    </a:cubicBezTo>
                    <a:cubicBezTo>
                      <a:pt x="6" y="11"/>
                      <a:pt x="8" y="5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4" name="Freeform 485"/>
              <p:cNvSpPr>
                <a:spLocks/>
              </p:cNvSpPr>
              <p:nvPr/>
            </p:nvSpPr>
            <p:spPr bwMode="auto">
              <a:xfrm>
                <a:off x="3033" y="2697"/>
                <a:ext cx="88" cy="95"/>
              </a:xfrm>
              <a:custGeom>
                <a:avLst/>
                <a:gdLst>
                  <a:gd name="T0" fmla="*/ 58 w 35"/>
                  <a:gd name="T1" fmla="*/ 38 h 38"/>
                  <a:gd name="T2" fmla="*/ 0 w 35"/>
                  <a:gd name="T3" fmla="*/ 238 h 38"/>
                  <a:gd name="T4" fmla="*/ 58 w 35"/>
                  <a:gd name="T5" fmla="*/ 5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38">
                    <a:moveTo>
                      <a:pt x="9" y="6"/>
                    </a:moveTo>
                    <a:cubicBezTo>
                      <a:pt x="35" y="0"/>
                      <a:pt x="5" y="28"/>
                      <a:pt x="0" y="38"/>
                    </a:cubicBezTo>
                    <a:cubicBezTo>
                      <a:pt x="6" y="29"/>
                      <a:pt x="3" y="14"/>
                      <a:pt x="9" y="8"/>
                    </a:cubicBezTo>
                  </a:path>
                </a:pathLst>
              </a:custGeom>
              <a:solidFill>
                <a:srgbClr val="F3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5" name="Freeform 486"/>
              <p:cNvSpPr>
                <a:spLocks/>
              </p:cNvSpPr>
              <p:nvPr/>
            </p:nvSpPr>
            <p:spPr bwMode="auto">
              <a:xfrm>
                <a:off x="2958" y="2667"/>
                <a:ext cx="63" cy="148"/>
              </a:xfrm>
              <a:custGeom>
                <a:avLst/>
                <a:gdLst>
                  <a:gd name="T0" fmla="*/ 20 w 25"/>
                  <a:gd name="T1" fmla="*/ 33 h 59"/>
                  <a:gd name="T2" fmla="*/ 0 w 25"/>
                  <a:gd name="T3" fmla="*/ 371 h 59"/>
                  <a:gd name="T4" fmla="*/ 63 w 25"/>
                  <a:gd name="T5" fmla="*/ 163 h 59"/>
                  <a:gd name="T6" fmla="*/ 96 w 25"/>
                  <a:gd name="T7" fmla="*/ 70 h 59"/>
                  <a:gd name="T8" fmla="*/ 159 w 25"/>
                  <a:gd name="T9" fmla="*/ 0 h 59"/>
                  <a:gd name="T10" fmla="*/ 45 w 25"/>
                  <a:gd name="T11" fmla="*/ 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9">
                    <a:moveTo>
                      <a:pt x="3" y="5"/>
                    </a:moveTo>
                    <a:cubicBezTo>
                      <a:pt x="2" y="21"/>
                      <a:pt x="4" y="41"/>
                      <a:pt x="0" y="59"/>
                    </a:cubicBezTo>
                    <a:cubicBezTo>
                      <a:pt x="5" y="49"/>
                      <a:pt x="8" y="37"/>
                      <a:pt x="10" y="26"/>
                    </a:cubicBezTo>
                    <a:cubicBezTo>
                      <a:pt x="11" y="21"/>
                      <a:pt x="12" y="15"/>
                      <a:pt x="15" y="11"/>
                    </a:cubicBezTo>
                    <a:cubicBezTo>
                      <a:pt x="18" y="7"/>
                      <a:pt x="24" y="4"/>
                      <a:pt x="25" y="0"/>
                    </a:cubicBezTo>
                    <a:cubicBezTo>
                      <a:pt x="19" y="0"/>
                      <a:pt x="12" y="3"/>
                      <a:pt x="7" y="2"/>
                    </a:cubicBezTo>
                  </a:path>
                </a:pathLst>
              </a:custGeom>
              <a:solidFill>
                <a:srgbClr val="CC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6" name="Freeform 487"/>
              <p:cNvSpPr>
                <a:spLocks/>
              </p:cNvSpPr>
              <p:nvPr/>
            </p:nvSpPr>
            <p:spPr bwMode="auto">
              <a:xfrm>
                <a:off x="3146" y="2515"/>
                <a:ext cx="60" cy="170"/>
              </a:xfrm>
              <a:custGeom>
                <a:avLst/>
                <a:gdLst>
                  <a:gd name="T0" fmla="*/ 150 w 24"/>
                  <a:gd name="T1" fmla="*/ 0 h 68"/>
                  <a:gd name="T2" fmla="*/ 95 w 24"/>
                  <a:gd name="T3" fmla="*/ 200 h 68"/>
                  <a:gd name="T4" fmla="*/ 58 w 24"/>
                  <a:gd name="T5" fmla="*/ 308 h 68"/>
                  <a:gd name="T6" fmla="*/ 0 w 24"/>
                  <a:gd name="T7" fmla="*/ 425 h 68"/>
                  <a:gd name="T8" fmla="*/ 50 w 24"/>
                  <a:gd name="T9" fmla="*/ 275 h 68"/>
                  <a:gd name="T10" fmla="*/ 20 w 24"/>
                  <a:gd name="T11" fmla="*/ 208 h 68"/>
                  <a:gd name="T12" fmla="*/ 138 w 24"/>
                  <a:gd name="T13" fmla="*/ 38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8">
                    <a:moveTo>
                      <a:pt x="24" y="0"/>
                    </a:moveTo>
                    <a:cubicBezTo>
                      <a:pt x="20" y="9"/>
                      <a:pt x="18" y="22"/>
                      <a:pt x="15" y="32"/>
                    </a:cubicBezTo>
                    <a:cubicBezTo>
                      <a:pt x="13" y="38"/>
                      <a:pt x="12" y="44"/>
                      <a:pt x="9" y="49"/>
                    </a:cubicBezTo>
                    <a:cubicBezTo>
                      <a:pt x="7" y="55"/>
                      <a:pt x="0" y="62"/>
                      <a:pt x="0" y="68"/>
                    </a:cubicBezTo>
                    <a:cubicBezTo>
                      <a:pt x="4" y="62"/>
                      <a:pt x="7" y="52"/>
                      <a:pt x="8" y="44"/>
                    </a:cubicBezTo>
                    <a:cubicBezTo>
                      <a:pt x="8" y="40"/>
                      <a:pt x="9" y="28"/>
                      <a:pt x="3" y="33"/>
                    </a:cubicBezTo>
                    <a:cubicBezTo>
                      <a:pt x="10" y="25"/>
                      <a:pt x="14" y="14"/>
                      <a:pt x="22" y="6"/>
                    </a:cubicBezTo>
                  </a:path>
                </a:pathLst>
              </a:custGeom>
              <a:solidFill>
                <a:srgbClr val="CC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7" name="Freeform 488"/>
              <p:cNvSpPr>
                <a:spLocks/>
              </p:cNvSpPr>
              <p:nvPr/>
            </p:nvSpPr>
            <p:spPr bwMode="auto">
              <a:xfrm>
                <a:off x="2768" y="3135"/>
                <a:ext cx="153" cy="417"/>
              </a:xfrm>
              <a:custGeom>
                <a:avLst/>
                <a:gdLst>
                  <a:gd name="T0" fmla="*/ 376 w 61"/>
                  <a:gd name="T1" fmla="*/ 0 h 167"/>
                  <a:gd name="T2" fmla="*/ 296 w 61"/>
                  <a:gd name="T3" fmla="*/ 230 h 167"/>
                  <a:gd name="T4" fmla="*/ 238 w 61"/>
                  <a:gd name="T5" fmla="*/ 467 h 167"/>
                  <a:gd name="T6" fmla="*/ 176 w 61"/>
                  <a:gd name="T7" fmla="*/ 699 h 167"/>
                  <a:gd name="T8" fmla="*/ 150 w 61"/>
                  <a:gd name="T9" fmla="*/ 924 h 167"/>
                  <a:gd name="T10" fmla="*/ 108 w 61"/>
                  <a:gd name="T11" fmla="*/ 1004 h 167"/>
                  <a:gd name="T12" fmla="*/ 0 w 61"/>
                  <a:gd name="T13" fmla="*/ 1041 h 167"/>
                  <a:gd name="T14" fmla="*/ 120 w 61"/>
                  <a:gd name="T15" fmla="*/ 854 h 167"/>
                  <a:gd name="T16" fmla="*/ 171 w 61"/>
                  <a:gd name="T17" fmla="*/ 549 h 167"/>
                  <a:gd name="T18" fmla="*/ 376 w 61"/>
                  <a:gd name="T19" fmla="*/ 5 h 167"/>
                  <a:gd name="T20" fmla="*/ 384 w 61"/>
                  <a:gd name="T21" fmla="*/ 0 h 1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167">
                    <a:moveTo>
                      <a:pt x="60" y="0"/>
                    </a:moveTo>
                    <a:cubicBezTo>
                      <a:pt x="57" y="12"/>
                      <a:pt x="51" y="25"/>
                      <a:pt x="47" y="37"/>
                    </a:cubicBezTo>
                    <a:cubicBezTo>
                      <a:pt x="44" y="50"/>
                      <a:pt x="41" y="62"/>
                      <a:pt x="38" y="75"/>
                    </a:cubicBezTo>
                    <a:cubicBezTo>
                      <a:pt x="35" y="87"/>
                      <a:pt x="30" y="99"/>
                      <a:pt x="28" y="112"/>
                    </a:cubicBezTo>
                    <a:cubicBezTo>
                      <a:pt x="26" y="124"/>
                      <a:pt x="27" y="136"/>
                      <a:pt x="24" y="148"/>
                    </a:cubicBezTo>
                    <a:cubicBezTo>
                      <a:pt x="22" y="153"/>
                      <a:pt x="22" y="159"/>
                      <a:pt x="17" y="161"/>
                    </a:cubicBezTo>
                    <a:cubicBezTo>
                      <a:pt x="12" y="164"/>
                      <a:pt x="5" y="164"/>
                      <a:pt x="0" y="167"/>
                    </a:cubicBezTo>
                    <a:cubicBezTo>
                      <a:pt x="10" y="159"/>
                      <a:pt x="16" y="149"/>
                      <a:pt x="19" y="137"/>
                    </a:cubicBezTo>
                    <a:cubicBezTo>
                      <a:pt x="23" y="121"/>
                      <a:pt x="24" y="104"/>
                      <a:pt x="27" y="88"/>
                    </a:cubicBezTo>
                    <a:cubicBezTo>
                      <a:pt x="33" y="57"/>
                      <a:pt x="44" y="28"/>
                      <a:pt x="60" y="1"/>
                    </a:cubicBezTo>
                    <a:cubicBezTo>
                      <a:pt x="60" y="1"/>
                      <a:pt x="61" y="0"/>
                      <a:pt x="61" y="0"/>
                    </a:cubicBezTo>
                  </a:path>
                </a:pathLst>
              </a:custGeom>
              <a:solidFill>
                <a:srgbClr val="CC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8" name="Freeform 489"/>
              <p:cNvSpPr>
                <a:spLocks/>
              </p:cNvSpPr>
              <p:nvPr/>
            </p:nvSpPr>
            <p:spPr bwMode="auto">
              <a:xfrm>
                <a:off x="2758" y="2860"/>
                <a:ext cx="203" cy="612"/>
              </a:xfrm>
              <a:custGeom>
                <a:avLst/>
                <a:gdLst>
                  <a:gd name="T0" fmla="*/ 246 w 81"/>
                  <a:gd name="T1" fmla="*/ 575 h 245"/>
                  <a:gd name="T2" fmla="*/ 0 w 81"/>
                  <a:gd name="T3" fmla="*/ 1529 h 245"/>
                  <a:gd name="T4" fmla="*/ 170 w 81"/>
                  <a:gd name="T5" fmla="*/ 937 h 245"/>
                  <a:gd name="T6" fmla="*/ 376 w 81"/>
                  <a:gd name="T7" fmla="*/ 412 h 245"/>
                  <a:gd name="T8" fmla="*/ 509 w 81"/>
                  <a:gd name="T9" fmla="*/ 0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245">
                    <a:moveTo>
                      <a:pt x="39" y="92"/>
                    </a:moveTo>
                    <a:cubicBezTo>
                      <a:pt x="25" y="144"/>
                      <a:pt x="6" y="193"/>
                      <a:pt x="0" y="245"/>
                    </a:cubicBezTo>
                    <a:cubicBezTo>
                      <a:pt x="8" y="214"/>
                      <a:pt x="19" y="182"/>
                      <a:pt x="27" y="150"/>
                    </a:cubicBezTo>
                    <a:cubicBezTo>
                      <a:pt x="35" y="120"/>
                      <a:pt x="49" y="94"/>
                      <a:pt x="60" y="66"/>
                    </a:cubicBezTo>
                    <a:cubicBezTo>
                      <a:pt x="69" y="44"/>
                      <a:pt x="69" y="20"/>
                      <a:pt x="81" y="0"/>
                    </a:cubicBezTo>
                  </a:path>
                </a:pathLst>
              </a:custGeom>
              <a:solidFill>
                <a:srgbClr val="D4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19" name="Freeform 490"/>
              <p:cNvSpPr>
                <a:spLocks/>
              </p:cNvSpPr>
              <p:nvPr/>
            </p:nvSpPr>
            <p:spPr bwMode="auto">
              <a:xfrm>
                <a:off x="2636" y="2652"/>
                <a:ext cx="322" cy="263"/>
              </a:xfrm>
              <a:custGeom>
                <a:avLst/>
                <a:gdLst>
                  <a:gd name="T0" fmla="*/ 312 w 129"/>
                  <a:gd name="T1" fmla="*/ 38 h 105"/>
                  <a:gd name="T2" fmla="*/ 250 w 129"/>
                  <a:gd name="T3" fmla="*/ 200 h 105"/>
                  <a:gd name="T4" fmla="*/ 142 w 129"/>
                  <a:gd name="T5" fmla="*/ 338 h 105"/>
                  <a:gd name="T6" fmla="*/ 12 w 129"/>
                  <a:gd name="T7" fmla="*/ 451 h 105"/>
                  <a:gd name="T8" fmla="*/ 25 w 129"/>
                  <a:gd name="T9" fmla="*/ 659 h 105"/>
                  <a:gd name="T10" fmla="*/ 67 w 129"/>
                  <a:gd name="T11" fmla="*/ 534 h 105"/>
                  <a:gd name="T12" fmla="*/ 137 w 129"/>
                  <a:gd name="T13" fmla="*/ 413 h 105"/>
                  <a:gd name="T14" fmla="*/ 230 w 129"/>
                  <a:gd name="T15" fmla="*/ 313 h 105"/>
                  <a:gd name="T16" fmla="*/ 305 w 129"/>
                  <a:gd name="T17" fmla="*/ 208 h 105"/>
                  <a:gd name="T18" fmla="*/ 474 w 129"/>
                  <a:gd name="T19" fmla="*/ 100 h 105"/>
                  <a:gd name="T20" fmla="*/ 579 w 129"/>
                  <a:gd name="T21" fmla="*/ 120 h 105"/>
                  <a:gd name="T22" fmla="*/ 691 w 129"/>
                  <a:gd name="T23" fmla="*/ 125 h 105"/>
                  <a:gd name="T24" fmla="*/ 766 w 129"/>
                  <a:gd name="T25" fmla="*/ 433 h 105"/>
                  <a:gd name="T26" fmla="*/ 791 w 129"/>
                  <a:gd name="T27" fmla="*/ 208 h 105"/>
                  <a:gd name="T28" fmla="*/ 791 w 129"/>
                  <a:gd name="T29" fmla="*/ 100 h 105"/>
                  <a:gd name="T30" fmla="*/ 716 w 129"/>
                  <a:gd name="T31" fmla="*/ 63 h 105"/>
                  <a:gd name="T32" fmla="*/ 300 w 129"/>
                  <a:gd name="T33" fmla="*/ 0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105">
                    <a:moveTo>
                      <a:pt x="50" y="6"/>
                    </a:moveTo>
                    <a:cubicBezTo>
                      <a:pt x="51" y="14"/>
                      <a:pt x="44" y="25"/>
                      <a:pt x="40" y="32"/>
                    </a:cubicBezTo>
                    <a:cubicBezTo>
                      <a:pt x="36" y="41"/>
                      <a:pt x="30" y="48"/>
                      <a:pt x="23" y="54"/>
                    </a:cubicBezTo>
                    <a:cubicBezTo>
                      <a:pt x="17" y="60"/>
                      <a:pt x="5" y="64"/>
                      <a:pt x="2" y="72"/>
                    </a:cubicBezTo>
                    <a:cubicBezTo>
                      <a:pt x="0" y="80"/>
                      <a:pt x="2" y="97"/>
                      <a:pt x="4" y="105"/>
                    </a:cubicBezTo>
                    <a:cubicBezTo>
                      <a:pt x="8" y="101"/>
                      <a:pt x="9" y="91"/>
                      <a:pt x="11" y="85"/>
                    </a:cubicBezTo>
                    <a:cubicBezTo>
                      <a:pt x="14" y="78"/>
                      <a:pt x="17" y="72"/>
                      <a:pt x="22" y="66"/>
                    </a:cubicBezTo>
                    <a:cubicBezTo>
                      <a:pt x="27" y="61"/>
                      <a:pt x="33" y="56"/>
                      <a:pt x="37" y="50"/>
                    </a:cubicBezTo>
                    <a:cubicBezTo>
                      <a:pt x="42" y="45"/>
                      <a:pt x="44" y="38"/>
                      <a:pt x="49" y="33"/>
                    </a:cubicBezTo>
                    <a:cubicBezTo>
                      <a:pt x="56" y="22"/>
                      <a:pt x="61" y="16"/>
                      <a:pt x="76" y="16"/>
                    </a:cubicBezTo>
                    <a:cubicBezTo>
                      <a:pt x="82" y="16"/>
                      <a:pt x="87" y="18"/>
                      <a:pt x="93" y="19"/>
                    </a:cubicBezTo>
                    <a:cubicBezTo>
                      <a:pt x="99" y="19"/>
                      <a:pt x="106" y="18"/>
                      <a:pt x="111" y="20"/>
                    </a:cubicBezTo>
                    <a:cubicBezTo>
                      <a:pt x="129" y="27"/>
                      <a:pt x="124" y="55"/>
                      <a:pt x="123" y="69"/>
                    </a:cubicBezTo>
                    <a:cubicBezTo>
                      <a:pt x="128" y="59"/>
                      <a:pt x="127" y="45"/>
                      <a:pt x="127" y="33"/>
                    </a:cubicBezTo>
                    <a:cubicBezTo>
                      <a:pt x="127" y="29"/>
                      <a:pt x="129" y="20"/>
                      <a:pt x="127" y="16"/>
                    </a:cubicBezTo>
                    <a:cubicBezTo>
                      <a:pt x="125" y="9"/>
                      <a:pt x="121" y="11"/>
                      <a:pt x="115" y="10"/>
                    </a:cubicBezTo>
                    <a:cubicBezTo>
                      <a:pt x="93" y="7"/>
                      <a:pt x="70" y="6"/>
                      <a:pt x="48" y="0"/>
                    </a:cubicBezTo>
                  </a:path>
                </a:pathLst>
              </a:custGeom>
              <a:solidFill>
                <a:srgbClr val="D4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0" name="Freeform 491"/>
              <p:cNvSpPr>
                <a:spLocks/>
              </p:cNvSpPr>
              <p:nvPr/>
            </p:nvSpPr>
            <p:spPr bwMode="auto">
              <a:xfrm>
                <a:off x="2781" y="2817"/>
                <a:ext cx="157" cy="440"/>
              </a:xfrm>
              <a:custGeom>
                <a:avLst/>
                <a:gdLst>
                  <a:gd name="T0" fmla="*/ 274 w 63"/>
                  <a:gd name="T1" fmla="*/ 333 h 176"/>
                  <a:gd name="T2" fmla="*/ 0 w 63"/>
                  <a:gd name="T3" fmla="*/ 1100 h 176"/>
                  <a:gd name="T4" fmla="*/ 30 w 63"/>
                  <a:gd name="T5" fmla="*/ 920 h 176"/>
                  <a:gd name="T6" fmla="*/ 100 w 63"/>
                  <a:gd name="T7" fmla="*/ 650 h 176"/>
                  <a:gd name="T8" fmla="*/ 212 w 63"/>
                  <a:gd name="T9" fmla="*/ 333 h 176"/>
                  <a:gd name="T10" fmla="*/ 391 w 63"/>
                  <a:gd name="T11" fmla="*/ 0 h 176"/>
                  <a:gd name="T12" fmla="*/ 349 w 63"/>
                  <a:gd name="T13" fmla="*/ 145 h 176"/>
                  <a:gd name="T14" fmla="*/ 254 w 63"/>
                  <a:gd name="T15" fmla="*/ 413 h 1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" h="176">
                    <a:moveTo>
                      <a:pt x="44" y="53"/>
                    </a:moveTo>
                    <a:cubicBezTo>
                      <a:pt x="30" y="95"/>
                      <a:pt x="12" y="134"/>
                      <a:pt x="0" y="176"/>
                    </a:cubicBezTo>
                    <a:cubicBezTo>
                      <a:pt x="5" y="170"/>
                      <a:pt x="4" y="155"/>
                      <a:pt x="5" y="147"/>
                    </a:cubicBezTo>
                    <a:cubicBezTo>
                      <a:pt x="8" y="132"/>
                      <a:pt x="12" y="118"/>
                      <a:pt x="16" y="104"/>
                    </a:cubicBezTo>
                    <a:cubicBezTo>
                      <a:pt x="20" y="87"/>
                      <a:pt x="25" y="68"/>
                      <a:pt x="34" y="53"/>
                    </a:cubicBezTo>
                    <a:cubicBezTo>
                      <a:pt x="45" y="35"/>
                      <a:pt x="56" y="19"/>
                      <a:pt x="63" y="0"/>
                    </a:cubicBezTo>
                    <a:cubicBezTo>
                      <a:pt x="61" y="8"/>
                      <a:pt x="59" y="15"/>
                      <a:pt x="56" y="23"/>
                    </a:cubicBezTo>
                    <a:cubicBezTo>
                      <a:pt x="51" y="36"/>
                      <a:pt x="48" y="54"/>
                      <a:pt x="41" y="66"/>
                    </a:cubicBezTo>
                  </a:path>
                </a:pathLst>
              </a:custGeom>
              <a:solidFill>
                <a:srgbClr val="D7A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1" name="Freeform 492"/>
              <p:cNvSpPr>
                <a:spLocks/>
              </p:cNvSpPr>
              <p:nvPr/>
            </p:nvSpPr>
            <p:spPr bwMode="auto">
              <a:xfrm>
                <a:off x="4168" y="1537"/>
                <a:ext cx="40" cy="128"/>
              </a:xfrm>
              <a:custGeom>
                <a:avLst/>
                <a:gdLst>
                  <a:gd name="T0" fmla="*/ 0 w 16"/>
                  <a:gd name="T1" fmla="*/ 33 h 51"/>
                  <a:gd name="T2" fmla="*/ 33 w 16"/>
                  <a:gd name="T3" fmla="*/ 321 h 51"/>
                  <a:gd name="T4" fmla="*/ 33 w 16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51">
                    <a:moveTo>
                      <a:pt x="0" y="5"/>
                    </a:moveTo>
                    <a:cubicBezTo>
                      <a:pt x="1" y="20"/>
                      <a:pt x="10" y="36"/>
                      <a:pt x="5" y="51"/>
                    </a:cubicBezTo>
                    <a:cubicBezTo>
                      <a:pt x="16" y="33"/>
                      <a:pt x="5" y="18"/>
                      <a:pt x="5" y="0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2" name="Freeform 493"/>
              <p:cNvSpPr>
                <a:spLocks/>
              </p:cNvSpPr>
              <p:nvPr/>
            </p:nvSpPr>
            <p:spPr bwMode="auto">
              <a:xfrm>
                <a:off x="4146" y="1400"/>
                <a:ext cx="25" cy="30"/>
              </a:xfrm>
              <a:custGeom>
                <a:avLst/>
                <a:gdLst>
                  <a:gd name="T0" fmla="*/ 0 w 10"/>
                  <a:gd name="T1" fmla="*/ 8 h 12"/>
                  <a:gd name="T2" fmla="*/ 0 w 10"/>
                  <a:gd name="T3" fmla="*/ 75 h 12"/>
                  <a:gd name="T4" fmla="*/ 58 w 10"/>
                  <a:gd name="T5" fmla="*/ 70 h 12"/>
                  <a:gd name="T6" fmla="*/ 20 w 1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"/>
                    </a:moveTo>
                    <a:cubicBezTo>
                      <a:pt x="0" y="5"/>
                      <a:pt x="0" y="9"/>
                      <a:pt x="0" y="12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7"/>
                      <a:pt x="7" y="3"/>
                      <a:pt x="3" y="0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3" name="Freeform 494"/>
              <p:cNvSpPr>
                <a:spLocks/>
              </p:cNvSpPr>
              <p:nvPr/>
            </p:nvSpPr>
            <p:spPr bwMode="auto">
              <a:xfrm>
                <a:off x="4141" y="1647"/>
                <a:ext cx="75" cy="268"/>
              </a:xfrm>
              <a:custGeom>
                <a:avLst/>
                <a:gdLst>
                  <a:gd name="T0" fmla="*/ 75 w 30"/>
                  <a:gd name="T1" fmla="*/ 75 h 107"/>
                  <a:gd name="T2" fmla="*/ 25 w 30"/>
                  <a:gd name="T3" fmla="*/ 383 h 107"/>
                  <a:gd name="T4" fmla="*/ 83 w 30"/>
                  <a:gd name="T5" fmla="*/ 671 h 107"/>
                  <a:gd name="T6" fmla="*/ 83 w 30"/>
                  <a:gd name="T7" fmla="*/ 263 h 107"/>
                  <a:gd name="T8" fmla="*/ 108 w 30"/>
                  <a:gd name="T9" fmla="*/ 38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07">
                    <a:moveTo>
                      <a:pt x="12" y="12"/>
                    </a:moveTo>
                    <a:cubicBezTo>
                      <a:pt x="7" y="30"/>
                      <a:pt x="1" y="42"/>
                      <a:pt x="4" y="61"/>
                    </a:cubicBezTo>
                    <a:cubicBezTo>
                      <a:pt x="6" y="74"/>
                      <a:pt x="0" y="100"/>
                      <a:pt x="13" y="107"/>
                    </a:cubicBezTo>
                    <a:cubicBezTo>
                      <a:pt x="8" y="83"/>
                      <a:pt x="6" y="65"/>
                      <a:pt x="13" y="42"/>
                    </a:cubicBezTo>
                    <a:cubicBezTo>
                      <a:pt x="15" y="36"/>
                      <a:pt x="30" y="0"/>
                      <a:pt x="17" y="6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4" name="Freeform 495"/>
              <p:cNvSpPr>
                <a:spLocks/>
              </p:cNvSpPr>
              <p:nvPr/>
            </p:nvSpPr>
            <p:spPr bwMode="auto">
              <a:xfrm>
                <a:off x="4138" y="1697"/>
                <a:ext cx="58" cy="123"/>
              </a:xfrm>
              <a:custGeom>
                <a:avLst/>
                <a:gdLst>
                  <a:gd name="T0" fmla="*/ 83 w 23"/>
                  <a:gd name="T1" fmla="*/ 50 h 49"/>
                  <a:gd name="T2" fmla="*/ 63 w 23"/>
                  <a:gd name="T3" fmla="*/ 309 h 49"/>
                  <a:gd name="T4" fmla="*/ 71 w 23"/>
                  <a:gd name="T5" fmla="*/ 113 h 49"/>
                  <a:gd name="T6" fmla="*/ 101 w 23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9">
                    <a:moveTo>
                      <a:pt x="13" y="8"/>
                    </a:moveTo>
                    <a:cubicBezTo>
                      <a:pt x="6" y="16"/>
                      <a:pt x="0" y="42"/>
                      <a:pt x="10" y="49"/>
                    </a:cubicBezTo>
                    <a:cubicBezTo>
                      <a:pt x="16" y="43"/>
                      <a:pt x="7" y="27"/>
                      <a:pt x="11" y="18"/>
                    </a:cubicBezTo>
                    <a:cubicBezTo>
                      <a:pt x="14" y="12"/>
                      <a:pt x="23" y="8"/>
                      <a:pt x="16" y="0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5" name="Freeform 496"/>
              <p:cNvSpPr>
                <a:spLocks/>
              </p:cNvSpPr>
              <p:nvPr/>
            </p:nvSpPr>
            <p:spPr bwMode="auto">
              <a:xfrm>
                <a:off x="3883" y="1052"/>
                <a:ext cx="78" cy="125"/>
              </a:xfrm>
              <a:custGeom>
                <a:avLst/>
                <a:gdLst>
                  <a:gd name="T0" fmla="*/ 0 w 31"/>
                  <a:gd name="T1" fmla="*/ 25 h 50"/>
                  <a:gd name="T2" fmla="*/ 50 w 31"/>
                  <a:gd name="T3" fmla="*/ 233 h 50"/>
                  <a:gd name="T4" fmla="*/ 196 w 31"/>
                  <a:gd name="T5" fmla="*/ 313 h 50"/>
                  <a:gd name="T6" fmla="*/ 88 w 31"/>
                  <a:gd name="T7" fmla="*/ 125 h 50"/>
                  <a:gd name="T8" fmla="*/ 8 w 3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0">
                    <a:moveTo>
                      <a:pt x="0" y="4"/>
                    </a:moveTo>
                    <a:cubicBezTo>
                      <a:pt x="12" y="13"/>
                      <a:pt x="4" y="25"/>
                      <a:pt x="8" y="37"/>
                    </a:cubicBezTo>
                    <a:cubicBezTo>
                      <a:pt x="11" y="48"/>
                      <a:pt x="22" y="47"/>
                      <a:pt x="31" y="50"/>
                    </a:cubicBezTo>
                    <a:cubicBezTo>
                      <a:pt x="25" y="41"/>
                      <a:pt x="22" y="28"/>
                      <a:pt x="14" y="20"/>
                    </a:cubicBezTo>
                    <a:cubicBezTo>
                      <a:pt x="8" y="13"/>
                      <a:pt x="0" y="10"/>
                      <a:pt x="1" y="0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6" name="Freeform 497"/>
              <p:cNvSpPr>
                <a:spLocks/>
              </p:cNvSpPr>
              <p:nvPr/>
            </p:nvSpPr>
            <p:spPr bwMode="auto">
              <a:xfrm>
                <a:off x="3916" y="1114"/>
                <a:ext cx="25" cy="33"/>
              </a:xfrm>
              <a:custGeom>
                <a:avLst/>
                <a:gdLst>
                  <a:gd name="T0" fmla="*/ 0 w 10"/>
                  <a:gd name="T1" fmla="*/ 8 h 13"/>
                  <a:gd name="T2" fmla="*/ 33 w 10"/>
                  <a:gd name="T3" fmla="*/ 84 h 13"/>
                  <a:gd name="T4" fmla="*/ 0 w 1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0" y="1"/>
                    </a:moveTo>
                    <a:cubicBezTo>
                      <a:pt x="1" y="6"/>
                      <a:pt x="1" y="10"/>
                      <a:pt x="5" y="13"/>
                    </a:cubicBezTo>
                    <a:cubicBezTo>
                      <a:pt x="10" y="9"/>
                      <a:pt x="3" y="4"/>
                      <a:pt x="0" y="0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7" name="Freeform 498"/>
              <p:cNvSpPr>
                <a:spLocks/>
              </p:cNvSpPr>
              <p:nvPr/>
            </p:nvSpPr>
            <p:spPr bwMode="auto">
              <a:xfrm>
                <a:off x="2058" y="2597"/>
                <a:ext cx="703" cy="290"/>
              </a:xfrm>
              <a:custGeom>
                <a:avLst/>
                <a:gdLst>
                  <a:gd name="T0" fmla="*/ 588 w 281"/>
                  <a:gd name="T1" fmla="*/ 20 h 116"/>
                  <a:gd name="T2" fmla="*/ 713 w 281"/>
                  <a:gd name="T3" fmla="*/ 0 h 116"/>
                  <a:gd name="T4" fmla="*/ 851 w 281"/>
                  <a:gd name="T5" fmla="*/ 13 h 116"/>
                  <a:gd name="T6" fmla="*/ 1121 w 281"/>
                  <a:gd name="T7" fmla="*/ 13 h 116"/>
                  <a:gd name="T8" fmla="*/ 1484 w 281"/>
                  <a:gd name="T9" fmla="*/ 75 h 116"/>
                  <a:gd name="T10" fmla="*/ 1714 w 281"/>
                  <a:gd name="T11" fmla="*/ 158 h 116"/>
                  <a:gd name="T12" fmla="*/ 1671 w 281"/>
                  <a:gd name="T13" fmla="*/ 350 h 116"/>
                  <a:gd name="T14" fmla="*/ 1426 w 281"/>
                  <a:gd name="T15" fmla="*/ 575 h 116"/>
                  <a:gd name="T16" fmla="*/ 1251 w 281"/>
                  <a:gd name="T17" fmla="*/ 658 h 116"/>
                  <a:gd name="T18" fmla="*/ 1001 w 281"/>
                  <a:gd name="T19" fmla="*/ 708 h 116"/>
                  <a:gd name="T20" fmla="*/ 1251 w 281"/>
                  <a:gd name="T21" fmla="*/ 620 h 116"/>
                  <a:gd name="T22" fmla="*/ 1484 w 281"/>
                  <a:gd name="T23" fmla="*/ 483 h 116"/>
                  <a:gd name="T24" fmla="*/ 1576 w 281"/>
                  <a:gd name="T25" fmla="*/ 345 h 116"/>
                  <a:gd name="T26" fmla="*/ 1559 w 281"/>
                  <a:gd name="T27" fmla="*/ 208 h 116"/>
                  <a:gd name="T28" fmla="*/ 1376 w 281"/>
                  <a:gd name="T29" fmla="*/ 420 h 116"/>
                  <a:gd name="T30" fmla="*/ 1464 w 281"/>
                  <a:gd name="T31" fmla="*/ 225 h 116"/>
                  <a:gd name="T32" fmla="*/ 1346 w 281"/>
                  <a:gd name="T33" fmla="*/ 313 h 116"/>
                  <a:gd name="T34" fmla="*/ 1401 w 281"/>
                  <a:gd name="T35" fmla="*/ 120 h 116"/>
                  <a:gd name="T36" fmla="*/ 1313 w 281"/>
                  <a:gd name="T37" fmla="*/ 200 h 116"/>
                  <a:gd name="T38" fmla="*/ 1201 w 281"/>
                  <a:gd name="T39" fmla="*/ 258 h 116"/>
                  <a:gd name="T40" fmla="*/ 1313 w 281"/>
                  <a:gd name="T41" fmla="*/ 133 h 116"/>
                  <a:gd name="T42" fmla="*/ 1121 w 281"/>
                  <a:gd name="T43" fmla="*/ 170 h 116"/>
                  <a:gd name="T44" fmla="*/ 1238 w 281"/>
                  <a:gd name="T45" fmla="*/ 83 h 116"/>
                  <a:gd name="T46" fmla="*/ 1138 w 281"/>
                  <a:gd name="T47" fmla="*/ 113 h 116"/>
                  <a:gd name="T48" fmla="*/ 1008 w 281"/>
                  <a:gd name="T49" fmla="*/ 125 h 116"/>
                  <a:gd name="T50" fmla="*/ 926 w 281"/>
                  <a:gd name="T51" fmla="*/ 95 h 116"/>
                  <a:gd name="T52" fmla="*/ 1013 w 281"/>
                  <a:gd name="T53" fmla="*/ 25 h 116"/>
                  <a:gd name="T54" fmla="*/ 776 w 281"/>
                  <a:gd name="T55" fmla="*/ 33 h 116"/>
                  <a:gd name="T56" fmla="*/ 583 w 281"/>
                  <a:gd name="T57" fmla="*/ 58 h 116"/>
                  <a:gd name="T58" fmla="*/ 483 w 281"/>
                  <a:gd name="T59" fmla="*/ 45 h 116"/>
                  <a:gd name="T60" fmla="*/ 383 w 281"/>
                  <a:gd name="T61" fmla="*/ 70 h 116"/>
                  <a:gd name="T62" fmla="*/ 175 w 281"/>
                  <a:gd name="T63" fmla="*/ 83 h 116"/>
                  <a:gd name="T64" fmla="*/ 0 w 281"/>
                  <a:gd name="T65" fmla="*/ 70 h 116"/>
                  <a:gd name="T66" fmla="*/ 0 w 281"/>
                  <a:gd name="T67" fmla="*/ 63 h 116"/>
                  <a:gd name="T68" fmla="*/ 250 w 281"/>
                  <a:gd name="T69" fmla="*/ 33 h 116"/>
                  <a:gd name="T70" fmla="*/ 388 w 281"/>
                  <a:gd name="T71" fmla="*/ 38 h 116"/>
                  <a:gd name="T72" fmla="*/ 533 w 281"/>
                  <a:gd name="T73" fmla="*/ 20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1" h="116">
                    <a:moveTo>
                      <a:pt x="94" y="3"/>
                    </a:moveTo>
                    <a:cubicBezTo>
                      <a:pt x="101" y="3"/>
                      <a:pt x="107" y="0"/>
                      <a:pt x="114" y="0"/>
                    </a:cubicBezTo>
                    <a:cubicBezTo>
                      <a:pt x="122" y="0"/>
                      <a:pt x="129" y="1"/>
                      <a:pt x="136" y="2"/>
                    </a:cubicBezTo>
                    <a:cubicBezTo>
                      <a:pt x="149" y="3"/>
                      <a:pt x="166" y="0"/>
                      <a:pt x="179" y="2"/>
                    </a:cubicBezTo>
                    <a:cubicBezTo>
                      <a:pt x="201" y="5"/>
                      <a:pt x="215" y="7"/>
                      <a:pt x="237" y="12"/>
                    </a:cubicBezTo>
                    <a:cubicBezTo>
                      <a:pt x="246" y="14"/>
                      <a:pt x="268" y="17"/>
                      <a:pt x="274" y="25"/>
                    </a:cubicBezTo>
                    <a:cubicBezTo>
                      <a:pt x="281" y="32"/>
                      <a:pt x="271" y="48"/>
                      <a:pt x="267" y="56"/>
                    </a:cubicBezTo>
                    <a:cubicBezTo>
                      <a:pt x="258" y="73"/>
                      <a:pt x="244" y="83"/>
                      <a:pt x="228" y="92"/>
                    </a:cubicBezTo>
                    <a:cubicBezTo>
                      <a:pt x="220" y="97"/>
                      <a:pt x="209" y="103"/>
                      <a:pt x="200" y="105"/>
                    </a:cubicBezTo>
                    <a:cubicBezTo>
                      <a:pt x="191" y="108"/>
                      <a:pt x="168" y="116"/>
                      <a:pt x="160" y="113"/>
                    </a:cubicBezTo>
                    <a:cubicBezTo>
                      <a:pt x="171" y="113"/>
                      <a:pt x="190" y="103"/>
                      <a:pt x="200" y="99"/>
                    </a:cubicBezTo>
                    <a:cubicBezTo>
                      <a:pt x="214" y="94"/>
                      <a:pt x="226" y="87"/>
                      <a:pt x="237" y="77"/>
                    </a:cubicBezTo>
                    <a:cubicBezTo>
                      <a:pt x="244" y="72"/>
                      <a:pt x="250" y="64"/>
                      <a:pt x="252" y="55"/>
                    </a:cubicBezTo>
                    <a:cubicBezTo>
                      <a:pt x="253" y="50"/>
                      <a:pt x="255" y="36"/>
                      <a:pt x="249" y="33"/>
                    </a:cubicBezTo>
                    <a:cubicBezTo>
                      <a:pt x="236" y="39"/>
                      <a:pt x="235" y="62"/>
                      <a:pt x="220" y="67"/>
                    </a:cubicBezTo>
                    <a:cubicBezTo>
                      <a:pt x="225" y="58"/>
                      <a:pt x="233" y="47"/>
                      <a:pt x="234" y="36"/>
                    </a:cubicBezTo>
                    <a:cubicBezTo>
                      <a:pt x="227" y="37"/>
                      <a:pt x="223" y="48"/>
                      <a:pt x="215" y="50"/>
                    </a:cubicBezTo>
                    <a:cubicBezTo>
                      <a:pt x="217" y="47"/>
                      <a:pt x="238" y="22"/>
                      <a:pt x="224" y="19"/>
                    </a:cubicBezTo>
                    <a:cubicBezTo>
                      <a:pt x="222" y="19"/>
                      <a:pt x="213" y="30"/>
                      <a:pt x="210" y="32"/>
                    </a:cubicBezTo>
                    <a:cubicBezTo>
                      <a:pt x="205" y="36"/>
                      <a:pt x="199" y="38"/>
                      <a:pt x="192" y="41"/>
                    </a:cubicBezTo>
                    <a:cubicBezTo>
                      <a:pt x="200" y="38"/>
                      <a:pt x="208" y="30"/>
                      <a:pt x="210" y="21"/>
                    </a:cubicBezTo>
                    <a:cubicBezTo>
                      <a:pt x="200" y="24"/>
                      <a:pt x="189" y="30"/>
                      <a:pt x="179" y="27"/>
                    </a:cubicBezTo>
                    <a:cubicBezTo>
                      <a:pt x="185" y="23"/>
                      <a:pt x="196" y="22"/>
                      <a:pt x="198" y="13"/>
                    </a:cubicBezTo>
                    <a:cubicBezTo>
                      <a:pt x="194" y="12"/>
                      <a:pt x="187" y="16"/>
                      <a:pt x="182" y="18"/>
                    </a:cubicBezTo>
                    <a:cubicBezTo>
                      <a:pt x="175" y="19"/>
                      <a:pt x="168" y="20"/>
                      <a:pt x="161" y="20"/>
                    </a:cubicBezTo>
                    <a:cubicBezTo>
                      <a:pt x="157" y="20"/>
                      <a:pt x="146" y="22"/>
                      <a:pt x="148" y="15"/>
                    </a:cubicBezTo>
                    <a:cubicBezTo>
                      <a:pt x="149" y="12"/>
                      <a:pt x="159" y="7"/>
                      <a:pt x="162" y="4"/>
                    </a:cubicBezTo>
                    <a:cubicBezTo>
                      <a:pt x="157" y="7"/>
                      <a:pt x="120" y="17"/>
                      <a:pt x="124" y="5"/>
                    </a:cubicBezTo>
                    <a:cubicBezTo>
                      <a:pt x="114" y="9"/>
                      <a:pt x="104" y="9"/>
                      <a:pt x="93" y="9"/>
                    </a:cubicBezTo>
                    <a:cubicBezTo>
                      <a:pt x="88" y="8"/>
                      <a:pt x="82" y="7"/>
                      <a:pt x="77" y="7"/>
                    </a:cubicBezTo>
                    <a:cubicBezTo>
                      <a:pt x="71" y="7"/>
                      <a:pt x="67" y="10"/>
                      <a:pt x="61" y="11"/>
                    </a:cubicBezTo>
                    <a:cubicBezTo>
                      <a:pt x="51" y="14"/>
                      <a:pt x="38" y="17"/>
                      <a:pt x="28" y="13"/>
                    </a:cubicBezTo>
                    <a:cubicBezTo>
                      <a:pt x="18" y="10"/>
                      <a:pt x="11" y="7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6" y="1"/>
                      <a:pt x="31" y="3"/>
                      <a:pt x="40" y="5"/>
                    </a:cubicBezTo>
                    <a:cubicBezTo>
                      <a:pt x="48" y="6"/>
                      <a:pt x="54" y="7"/>
                      <a:pt x="62" y="6"/>
                    </a:cubicBezTo>
                    <a:cubicBezTo>
                      <a:pt x="69" y="5"/>
                      <a:pt x="77" y="2"/>
                      <a:pt x="85" y="3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8" name="Freeform 499"/>
              <p:cNvSpPr>
                <a:spLocks/>
              </p:cNvSpPr>
              <p:nvPr/>
            </p:nvSpPr>
            <p:spPr bwMode="auto">
              <a:xfrm>
                <a:off x="2063" y="2617"/>
                <a:ext cx="115" cy="68"/>
              </a:xfrm>
              <a:custGeom>
                <a:avLst/>
                <a:gdLst>
                  <a:gd name="T0" fmla="*/ 138 w 46"/>
                  <a:gd name="T1" fmla="*/ 0 h 27"/>
                  <a:gd name="T2" fmla="*/ 45 w 46"/>
                  <a:gd name="T3" fmla="*/ 71 h 27"/>
                  <a:gd name="T4" fmla="*/ 0 w 46"/>
                  <a:gd name="T5" fmla="*/ 171 h 27"/>
                  <a:gd name="T6" fmla="*/ 120 w 46"/>
                  <a:gd name="T7" fmla="*/ 63 h 27"/>
                  <a:gd name="T8" fmla="*/ 288 w 4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22" y="0"/>
                    </a:moveTo>
                    <a:cubicBezTo>
                      <a:pt x="16" y="0"/>
                      <a:pt x="10" y="8"/>
                      <a:pt x="7" y="11"/>
                    </a:cubicBezTo>
                    <a:cubicBezTo>
                      <a:pt x="2" y="16"/>
                      <a:pt x="1" y="21"/>
                      <a:pt x="0" y="27"/>
                    </a:cubicBezTo>
                    <a:cubicBezTo>
                      <a:pt x="2" y="20"/>
                      <a:pt x="13" y="15"/>
                      <a:pt x="19" y="10"/>
                    </a:cubicBezTo>
                    <a:cubicBezTo>
                      <a:pt x="25" y="5"/>
                      <a:pt x="38" y="1"/>
                      <a:pt x="46" y="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29" name="Freeform 500"/>
              <p:cNvSpPr>
                <a:spLocks/>
              </p:cNvSpPr>
              <p:nvPr/>
            </p:nvSpPr>
            <p:spPr bwMode="auto">
              <a:xfrm>
                <a:off x="2093" y="2605"/>
                <a:ext cx="240" cy="105"/>
              </a:xfrm>
              <a:custGeom>
                <a:avLst/>
                <a:gdLst>
                  <a:gd name="T0" fmla="*/ 0 w 96"/>
                  <a:gd name="T1" fmla="*/ 263 h 42"/>
                  <a:gd name="T2" fmla="*/ 100 w 96"/>
                  <a:gd name="T3" fmla="*/ 188 h 42"/>
                  <a:gd name="T4" fmla="*/ 213 w 96"/>
                  <a:gd name="T5" fmla="*/ 138 h 42"/>
                  <a:gd name="T6" fmla="*/ 445 w 96"/>
                  <a:gd name="T7" fmla="*/ 70 h 42"/>
                  <a:gd name="T8" fmla="*/ 600 w 96"/>
                  <a:gd name="T9" fmla="*/ 33 h 42"/>
                  <a:gd name="T10" fmla="*/ 483 w 96"/>
                  <a:gd name="T11" fmla="*/ 13 h 42"/>
                  <a:gd name="T12" fmla="*/ 425 w 96"/>
                  <a:gd name="T13" fmla="*/ 8 h 42"/>
                  <a:gd name="T14" fmla="*/ 388 w 96"/>
                  <a:gd name="T15" fmla="*/ 33 h 42"/>
                  <a:gd name="T16" fmla="*/ 250 w 96"/>
                  <a:gd name="T17" fmla="*/ 83 h 42"/>
                  <a:gd name="T18" fmla="*/ 108 w 96"/>
                  <a:gd name="T19" fmla="*/ 158 h 42"/>
                  <a:gd name="T20" fmla="*/ 8 w 96"/>
                  <a:gd name="T21" fmla="*/ 25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6" h="42">
                    <a:moveTo>
                      <a:pt x="0" y="42"/>
                    </a:moveTo>
                    <a:cubicBezTo>
                      <a:pt x="3" y="36"/>
                      <a:pt x="11" y="33"/>
                      <a:pt x="16" y="30"/>
                    </a:cubicBezTo>
                    <a:cubicBezTo>
                      <a:pt x="22" y="27"/>
                      <a:pt x="28" y="24"/>
                      <a:pt x="34" y="22"/>
                    </a:cubicBezTo>
                    <a:cubicBezTo>
                      <a:pt x="46" y="17"/>
                      <a:pt x="59" y="14"/>
                      <a:pt x="71" y="11"/>
                    </a:cubicBezTo>
                    <a:cubicBezTo>
                      <a:pt x="79" y="8"/>
                      <a:pt x="88" y="6"/>
                      <a:pt x="96" y="5"/>
                    </a:cubicBezTo>
                    <a:cubicBezTo>
                      <a:pt x="90" y="2"/>
                      <a:pt x="83" y="3"/>
                      <a:pt x="77" y="2"/>
                    </a:cubicBezTo>
                    <a:cubicBezTo>
                      <a:pt x="74" y="1"/>
                      <a:pt x="71" y="0"/>
                      <a:pt x="68" y="1"/>
                    </a:cubicBezTo>
                    <a:cubicBezTo>
                      <a:pt x="66" y="2"/>
                      <a:pt x="64" y="4"/>
                      <a:pt x="62" y="5"/>
                    </a:cubicBezTo>
                    <a:cubicBezTo>
                      <a:pt x="55" y="8"/>
                      <a:pt x="47" y="9"/>
                      <a:pt x="40" y="13"/>
                    </a:cubicBezTo>
                    <a:cubicBezTo>
                      <a:pt x="32" y="16"/>
                      <a:pt x="24" y="21"/>
                      <a:pt x="17" y="25"/>
                    </a:cubicBezTo>
                    <a:cubicBezTo>
                      <a:pt x="11" y="29"/>
                      <a:pt x="7" y="35"/>
                      <a:pt x="1" y="4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0" name="Freeform 501"/>
              <p:cNvSpPr>
                <a:spLocks/>
              </p:cNvSpPr>
              <p:nvPr/>
            </p:nvSpPr>
            <p:spPr bwMode="auto">
              <a:xfrm>
                <a:off x="2163" y="2607"/>
                <a:ext cx="98" cy="30"/>
              </a:xfrm>
              <a:custGeom>
                <a:avLst/>
                <a:gdLst>
                  <a:gd name="T0" fmla="*/ 0 w 39"/>
                  <a:gd name="T1" fmla="*/ 50 h 12"/>
                  <a:gd name="T2" fmla="*/ 108 w 39"/>
                  <a:gd name="T3" fmla="*/ 70 h 12"/>
                  <a:gd name="T4" fmla="*/ 246 w 39"/>
                  <a:gd name="T5" fmla="*/ 20 h 12"/>
                  <a:gd name="T6" fmla="*/ 158 w 39"/>
                  <a:gd name="T7" fmla="*/ 25 h 12"/>
                  <a:gd name="T8" fmla="*/ 50 w 39"/>
                  <a:gd name="T9" fmla="*/ 3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">
                    <a:moveTo>
                      <a:pt x="0" y="8"/>
                    </a:moveTo>
                    <a:cubicBezTo>
                      <a:pt x="6" y="10"/>
                      <a:pt x="10" y="12"/>
                      <a:pt x="17" y="11"/>
                    </a:cubicBezTo>
                    <a:cubicBezTo>
                      <a:pt x="24" y="10"/>
                      <a:pt x="32" y="6"/>
                      <a:pt x="39" y="3"/>
                    </a:cubicBezTo>
                    <a:cubicBezTo>
                      <a:pt x="37" y="0"/>
                      <a:pt x="27" y="4"/>
                      <a:pt x="25" y="4"/>
                    </a:cubicBezTo>
                    <a:cubicBezTo>
                      <a:pt x="19" y="6"/>
                      <a:pt x="14" y="7"/>
                      <a:pt x="8" y="5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1" name="Freeform 502"/>
              <p:cNvSpPr>
                <a:spLocks/>
              </p:cNvSpPr>
              <p:nvPr/>
            </p:nvSpPr>
            <p:spPr bwMode="auto">
              <a:xfrm>
                <a:off x="2136" y="2607"/>
                <a:ext cx="280" cy="125"/>
              </a:xfrm>
              <a:custGeom>
                <a:avLst/>
                <a:gdLst>
                  <a:gd name="T0" fmla="*/ 63 w 112"/>
                  <a:gd name="T1" fmla="*/ 263 h 50"/>
                  <a:gd name="T2" fmla="*/ 225 w 112"/>
                  <a:gd name="T3" fmla="*/ 183 h 50"/>
                  <a:gd name="T4" fmla="*/ 400 w 112"/>
                  <a:gd name="T5" fmla="*/ 120 h 50"/>
                  <a:gd name="T6" fmla="*/ 658 w 112"/>
                  <a:gd name="T7" fmla="*/ 45 h 50"/>
                  <a:gd name="T8" fmla="*/ 700 w 112"/>
                  <a:gd name="T9" fmla="*/ 33 h 50"/>
                  <a:gd name="T10" fmla="*/ 650 w 112"/>
                  <a:gd name="T11" fmla="*/ 20 h 50"/>
                  <a:gd name="T12" fmla="*/ 600 w 112"/>
                  <a:gd name="T13" fmla="*/ 8 h 50"/>
                  <a:gd name="T14" fmla="*/ 458 w 112"/>
                  <a:gd name="T15" fmla="*/ 50 h 50"/>
                  <a:gd name="T16" fmla="*/ 63 w 112"/>
                  <a:gd name="T17" fmla="*/ 225 h 50"/>
                  <a:gd name="T18" fmla="*/ 0 w 112"/>
                  <a:gd name="T19" fmla="*/ 313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2" h="50">
                    <a:moveTo>
                      <a:pt x="10" y="42"/>
                    </a:moveTo>
                    <a:cubicBezTo>
                      <a:pt x="15" y="35"/>
                      <a:pt x="28" y="32"/>
                      <a:pt x="36" y="29"/>
                    </a:cubicBezTo>
                    <a:cubicBezTo>
                      <a:pt x="45" y="25"/>
                      <a:pt x="55" y="22"/>
                      <a:pt x="64" y="19"/>
                    </a:cubicBezTo>
                    <a:cubicBezTo>
                      <a:pt x="78" y="14"/>
                      <a:pt x="92" y="11"/>
                      <a:pt x="105" y="7"/>
                    </a:cubicBezTo>
                    <a:cubicBezTo>
                      <a:pt x="107" y="7"/>
                      <a:pt x="110" y="6"/>
                      <a:pt x="112" y="5"/>
                    </a:cubicBezTo>
                    <a:cubicBezTo>
                      <a:pt x="109" y="5"/>
                      <a:pt x="107" y="4"/>
                      <a:pt x="104" y="3"/>
                    </a:cubicBezTo>
                    <a:cubicBezTo>
                      <a:pt x="100" y="2"/>
                      <a:pt x="99" y="0"/>
                      <a:pt x="96" y="1"/>
                    </a:cubicBezTo>
                    <a:cubicBezTo>
                      <a:pt x="88" y="3"/>
                      <a:pt x="80" y="6"/>
                      <a:pt x="73" y="8"/>
                    </a:cubicBezTo>
                    <a:cubicBezTo>
                      <a:pt x="51" y="15"/>
                      <a:pt x="27" y="18"/>
                      <a:pt x="10" y="36"/>
                    </a:cubicBezTo>
                    <a:cubicBezTo>
                      <a:pt x="6" y="40"/>
                      <a:pt x="4" y="46"/>
                      <a:pt x="0" y="5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2" name="Freeform 503"/>
              <p:cNvSpPr>
                <a:spLocks/>
              </p:cNvSpPr>
              <p:nvPr/>
            </p:nvSpPr>
            <p:spPr bwMode="auto">
              <a:xfrm>
                <a:off x="2221" y="2617"/>
                <a:ext cx="315" cy="143"/>
              </a:xfrm>
              <a:custGeom>
                <a:avLst/>
                <a:gdLst>
                  <a:gd name="T0" fmla="*/ 588 w 126"/>
                  <a:gd name="T1" fmla="*/ 0 h 57"/>
                  <a:gd name="T2" fmla="*/ 433 w 126"/>
                  <a:gd name="T3" fmla="*/ 58 h 57"/>
                  <a:gd name="T4" fmla="*/ 208 w 126"/>
                  <a:gd name="T5" fmla="*/ 171 h 57"/>
                  <a:gd name="T6" fmla="*/ 70 w 126"/>
                  <a:gd name="T7" fmla="*/ 283 h 57"/>
                  <a:gd name="T8" fmla="*/ 0 w 126"/>
                  <a:gd name="T9" fmla="*/ 359 h 57"/>
                  <a:gd name="T10" fmla="*/ 283 w 126"/>
                  <a:gd name="T11" fmla="*/ 213 h 57"/>
                  <a:gd name="T12" fmla="*/ 608 w 126"/>
                  <a:gd name="T13" fmla="*/ 100 h 57"/>
                  <a:gd name="T14" fmla="*/ 788 w 126"/>
                  <a:gd name="T15" fmla="*/ 38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6" h="57">
                    <a:moveTo>
                      <a:pt x="94" y="0"/>
                    </a:moveTo>
                    <a:cubicBezTo>
                      <a:pt x="86" y="4"/>
                      <a:pt x="77" y="6"/>
                      <a:pt x="69" y="9"/>
                    </a:cubicBezTo>
                    <a:cubicBezTo>
                      <a:pt x="57" y="14"/>
                      <a:pt x="45" y="20"/>
                      <a:pt x="33" y="27"/>
                    </a:cubicBezTo>
                    <a:cubicBezTo>
                      <a:pt x="25" y="32"/>
                      <a:pt x="18" y="38"/>
                      <a:pt x="11" y="45"/>
                    </a:cubicBezTo>
                    <a:cubicBezTo>
                      <a:pt x="8" y="49"/>
                      <a:pt x="4" y="54"/>
                      <a:pt x="0" y="57"/>
                    </a:cubicBezTo>
                    <a:cubicBezTo>
                      <a:pt x="15" y="49"/>
                      <a:pt x="29" y="40"/>
                      <a:pt x="45" y="34"/>
                    </a:cubicBezTo>
                    <a:cubicBezTo>
                      <a:pt x="62" y="28"/>
                      <a:pt x="80" y="22"/>
                      <a:pt x="97" y="16"/>
                    </a:cubicBezTo>
                    <a:cubicBezTo>
                      <a:pt x="107" y="13"/>
                      <a:pt x="116" y="10"/>
                      <a:pt x="126" y="6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3" name="Freeform 504"/>
              <p:cNvSpPr>
                <a:spLocks/>
              </p:cNvSpPr>
              <p:nvPr/>
            </p:nvSpPr>
            <p:spPr bwMode="auto">
              <a:xfrm>
                <a:off x="2263" y="2625"/>
                <a:ext cx="343" cy="182"/>
              </a:xfrm>
              <a:custGeom>
                <a:avLst/>
                <a:gdLst>
                  <a:gd name="T0" fmla="*/ 588 w 137"/>
                  <a:gd name="T1" fmla="*/ 50 h 73"/>
                  <a:gd name="T2" fmla="*/ 646 w 137"/>
                  <a:gd name="T3" fmla="*/ 75 h 73"/>
                  <a:gd name="T4" fmla="*/ 551 w 137"/>
                  <a:gd name="T5" fmla="*/ 130 h 73"/>
                  <a:gd name="T6" fmla="*/ 208 w 137"/>
                  <a:gd name="T7" fmla="*/ 299 h 73"/>
                  <a:gd name="T8" fmla="*/ 0 w 137"/>
                  <a:gd name="T9" fmla="*/ 454 h 73"/>
                  <a:gd name="T10" fmla="*/ 245 w 137"/>
                  <a:gd name="T11" fmla="*/ 329 h 73"/>
                  <a:gd name="T12" fmla="*/ 508 w 137"/>
                  <a:gd name="T13" fmla="*/ 204 h 73"/>
                  <a:gd name="T14" fmla="*/ 701 w 137"/>
                  <a:gd name="T15" fmla="*/ 117 h 73"/>
                  <a:gd name="T16" fmla="*/ 859 w 137"/>
                  <a:gd name="T17" fmla="*/ 5 h 73"/>
                  <a:gd name="T18" fmla="*/ 646 w 137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7" h="73">
                    <a:moveTo>
                      <a:pt x="94" y="8"/>
                    </a:moveTo>
                    <a:cubicBezTo>
                      <a:pt x="98" y="7"/>
                      <a:pt x="110" y="6"/>
                      <a:pt x="103" y="12"/>
                    </a:cubicBezTo>
                    <a:cubicBezTo>
                      <a:pt x="99" y="16"/>
                      <a:pt x="93" y="18"/>
                      <a:pt x="88" y="21"/>
                    </a:cubicBezTo>
                    <a:cubicBezTo>
                      <a:pt x="69" y="29"/>
                      <a:pt x="50" y="38"/>
                      <a:pt x="33" y="48"/>
                    </a:cubicBezTo>
                    <a:cubicBezTo>
                      <a:pt x="21" y="55"/>
                      <a:pt x="9" y="63"/>
                      <a:pt x="0" y="73"/>
                    </a:cubicBezTo>
                    <a:cubicBezTo>
                      <a:pt x="11" y="63"/>
                      <a:pt x="26" y="58"/>
                      <a:pt x="39" y="53"/>
                    </a:cubicBezTo>
                    <a:cubicBezTo>
                      <a:pt x="54" y="46"/>
                      <a:pt x="68" y="40"/>
                      <a:pt x="81" y="33"/>
                    </a:cubicBezTo>
                    <a:cubicBezTo>
                      <a:pt x="91" y="28"/>
                      <a:pt x="100" y="25"/>
                      <a:pt x="112" y="19"/>
                    </a:cubicBezTo>
                    <a:cubicBezTo>
                      <a:pt x="122" y="14"/>
                      <a:pt x="132" y="11"/>
                      <a:pt x="137" y="1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4" name="Freeform 505"/>
              <p:cNvSpPr>
                <a:spLocks/>
              </p:cNvSpPr>
              <p:nvPr/>
            </p:nvSpPr>
            <p:spPr bwMode="auto">
              <a:xfrm>
                <a:off x="2236" y="2630"/>
                <a:ext cx="392" cy="217"/>
              </a:xfrm>
              <a:custGeom>
                <a:avLst/>
                <a:gdLst>
                  <a:gd name="T0" fmla="*/ 162 w 157"/>
                  <a:gd name="T1" fmla="*/ 541 h 87"/>
                  <a:gd name="T2" fmla="*/ 267 w 157"/>
                  <a:gd name="T3" fmla="*/ 504 h 87"/>
                  <a:gd name="T4" fmla="*/ 375 w 157"/>
                  <a:gd name="T5" fmla="*/ 461 h 87"/>
                  <a:gd name="T6" fmla="*/ 599 w 157"/>
                  <a:gd name="T7" fmla="*/ 317 h 87"/>
                  <a:gd name="T8" fmla="*/ 936 w 157"/>
                  <a:gd name="T9" fmla="*/ 55 h 87"/>
                  <a:gd name="T10" fmla="*/ 974 w 157"/>
                  <a:gd name="T11" fmla="*/ 12 h 87"/>
                  <a:gd name="T12" fmla="*/ 911 w 157"/>
                  <a:gd name="T13" fmla="*/ 30 h 87"/>
                  <a:gd name="T14" fmla="*/ 804 w 157"/>
                  <a:gd name="T15" fmla="*/ 80 h 87"/>
                  <a:gd name="T16" fmla="*/ 712 w 157"/>
                  <a:gd name="T17" fmla="*/ 180 h 87"/>
                  <a:gd name="T18" fmla="*/ 524 w 157"/>
                  <a:gd name="T19" fmla="*/ 317 h 87"/>
                  <a:gd name="T20" fmla="*/ 155 w 157"/>
                  <a:gd name="T21" fmla="*/ 504 h 87"/>
                  <a:gd name="T22" fmla="*/ 100 w 157"/>
                  <a:gd name="T23" fmla="*/ 511 h 87"/>
                  <a:gd name="T24" fmla="*/ 25 w 157"/>
                  <a:gd name="T25" fmla="*/ 511 h 87"/>
                  <a:gd name="T26" fmla="*/ 75 w 157"/>
                  <a:gd name="T27" fmla="*/ 536 h 87"/>
                  <a:gd name="T28" fmla="*/ 130 w 157"/>
                  <a:gd name="T29" fmla="*/ 541 h 87"/>
                  <a:gd name="T30" fmla="*/ 150 w 157"/>
                  <a:gd name="T31" fmla="*/ 541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7" h="87">
                    <a:moveTo>
                      <a:pt x="26" y="87"/>
                    </a:moveTo>
                    <a:cubicBezTo>
                      <a:pt x="31" y="87"/>
                      <a:pt x="38" y="83"/>
                      <a:pt x="43" y="81"/>
                    </a:cubicBezTo>
                    <a:cubicBezTo>
                      <a:pt x="49" y="79"/>
                      <a:pt x="54" y="77"/>
                      <a:pt x="60" y="74"/>
                    </a:cubicBezTo>
                    <a:cubicBezTo>
                      <a:pt x="73" y="68"/>
                      <a:pt x="84" y="59"/>
                      <a:pt x="96" y="51"/>
                    </a:cubicBezTo>
                    <a:cubicBezTo>
                      <a:pt x="115" y="38"/>
                      <a:pt x="133" y="24"/>
                      <a:pt x="150" y="9"/>
                    </a:cubicBezTo>
                    <a:cubicBezTo>
                      <a:pt x="151" y="8"/>
                      <a:pt x="157" y="4"/>
                      <a:pt x="156" y="2"/>
                    </a:cubicBezTo>
                    <a:cubicBezTo>
                      <a:pt x="155" y="0"/>
                      <a:pt x="148" y="4"/>
                      <a:pt x="146" y="5"/>
                    </a:cubicBezTo>
                    <a:cubicBezTo>
                      <a:pt x="141" y="7"/>
                      <a:pt x="134" y="9"/>
                      <a:pt x="129" y="13"/>
                    </a:cubicBezTo>
                    <a:cubicBezTo>
                      <a:pt x="124" y="18"/>
                      <a:pt x="120" y="24"/>
                      <a:pt x="114" y="29"/>
                    </a:cubicBezTo>
                    <a:cubicBezTo>
                      <a:pt x="105" y="37"/>
                      <a:pt x="95" y="44"/>
                      <a:pt x="84" y="51"/>
                    </a:cubicBezTo>
                    <a:cubicBezTo>
                      <a:pt x="66" y="63"/>
                      <a:pt x="46" y="74"/>
                      <a:pt x="25" y="81"/>
                    </a:cubicBezTo>
                    <a:cubicBezTo>
                      <a:pt x="22" y="82"/>
                      <a:pt x="19" y="82"/>
                      <a:pt x="16" y="82"/>
                    </a:cubicBezTo>
                    <a:cubicBezTo>
                      <a:pt x="14" y="82"/>
                      <a:pt x="5" y="82"/>
                      <a:pt x="4" y="82"/>
                    </a:cubicBezTo>
                    <a:cubicBezTo>
                      <a:pt x="0" y="85"/>
                      <a:pt x="10" y="86"/>
                      <a:pt x="12" y="86"/>
                    </a:cubicBezTo>
                    <a:cubicBezTo>
                      <a:pt x="15" y="86"/>
                      <a:pt x="18" y="87"/>
                      <a:pt x="21" y="87"/>
                    </a:cubicBezTo>
                    <a:cubicBezTo>
                      <a:pt x="22" y="87"/>
                      <a:pt x="23" y="87"/>
                      <a:pt x="24" y="87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5" name="Freeform 506"/>
              <p:cNvSpPr>
                <a:spLocks/>
              </p:cNvSpPr>
              <p:nvPr/>
            </p:nvSpPr>
            <p:spPr bwMode="auto">
              <a:xfrm>
                <a:off x="2296" y="2640"/>
                <a:ext cx="342" cy="210"/>
              </a:xfrm>
              <a:custGeom>
                <a:avLst/>
                <a:gdLst>
                  <a:gd name="T0" fmla="*/ 67 w 137"/>
                  <a:gd name="T1" fmla="*/ 525 h 84"/>
                  <a:gd name="T2" fmla="*/ 292 w 137"/>
                  <a:gd name="T3" fmla="*/ 475 h 84"/>
                  <a:gd name="T4" fmla="*/ 524 w 137"/>
                  <a:gd name="T5" fmla="*/ 375 h 84"/>
                  <a:gd name="T6" fmla="*/ 704 w 137"/>
                  <a:gd name="T7" fmla="*/ 263 h 84"/>
                  <a:gd name="T8" fmla="*/ 824 w 137"/>
                  <a:gd name="T9" fmla="*/ 95 h 84"/>
                  <a:gd name="T10" fmla="*/ 816 w 137"/>
                  <a:gd name="T11" fmla="*/ 8 h 84"/>
                  <a:gd name="T12" fmla="*/ 779 w 137"/>
                  <a:gd name="T13" fmla="*/ 38 h 84"/>
                  <a:gd name="T14" fmla="*/ 736 w 137"/>
                  <a:gd name="T15" fmla="*/ 88 h 84"/>
                  <a:gd name="T16" fmla="*/ 679 w 137"/>
                  <a:gd name="T17" fmla="*/ 125 h 84"/>
                  <a:gd name="T18" fmla="*/ 662 w 137"/>
                  <a:gd name="T19" fmla="*/ 170 h 84"/>
                  <a:gd name="T20" fmla="*/ 587 w 137"/>
                  <a:gd name="T21" fmla="*/ 283 h 84"/>
                  <a:gd name="T22" fmla="*/ 267 w 137"/>
                  <a:gd name="T23" fmla="*/ 458 h 84"/>
                  <a:gd name="T24" fmla="*/ 130 w 137"/>
                  <a:gd name="T25" fmla="*/ 500 h 84"/>
                  <a:gd name="T26" fmla="*/ 30 w 137"/>
                  <a:gd name="T27" fmla="*/ 508 h 84"/>
                  <a:gd name="T28" fmla="*/ 0 w 137"/>
                  <a:gd name="T29" fmla="*/ 513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7" h="84">
                    <a:moveTo>
                      <a:pt x="11" y="84"/>
                    </a:moveTo>
                    <a:cubicBezTo>
                      <a:pt x="23" y="83"/>
                      <a:pt x="35" y="80"/>
                      <a:pt x="47" y="76"/>
                    </a:cubicBezTo>
                    <a:cubicBezTo>
                      <a:pt x="59" y="72"/>
                      <a:pt x="72" y="67"/>
                      <a:pt x="84" y="60"/>
                    </a:cubicBezTo>
                    <a:cubicBezTo>
                      <a:pt x="94" y="55"/>
                      <a:pt x="104" y="48"/>
                      <a:pt x="113" y="42"/>
                    </a:cubicBezTo>
                    <a:cubicBezTo>
                      <a:pt x="122" y="36"/>
                      <a:pt x="128" y="25"/>
                      <a:pt x="132" y="15"/>
                    </a:cubicBezTo>
                    <a:cubicBezTo>
                      <a:pt x="133" y="12"/>
                      <a:pt x="137" y="0"/>
                      <a:pt x="131" y="1"/>
                    </a:cubicBezTo>
                    <a:cubicBezTo>
                      <a:pt x="129" y="1"/>
                      <a:pt x="127" y="5"/>
                      <a:pt x="125" y="6"/>
                    </a:cubicBezTo>
                    <a:cubicBezTo>
                      <a:pt x="123" y="9"/>
                      <a:pt x="120" y="11"/>
                      <a:pt x="118" y="14"/>
                    </a:cubicBezTo>
                    <a:cubicBezTo>
                      <a:pt x="115" y="16"/>
                      <a:pt x="112" y="18"/>
                      <a:pt x="109" y="20"/>
                    </a:cubicBezTo>
                    <a:cubicBezTo>
                      <a:pt x="106" y="22"/>
                      <a:pt x="106" y="24"/>
                      <a:pt x="106" y="27"/>
                    </a:cubicBezTo>
                    <a:cubicBezTo>
                      <a:pt x="104" y="34"/>
                      <a:pt x="99" y="40"/>
                      <a:pt x="94" y="45"/>
                    </a:cubicBezTo>
                    <a:cubicBezTo>
                      <a:pt x="78" y="57"/>
                      <a:pt x="61" y="65"/>
                      <a:pt x="43" y="73"/>
                    </a:cubicBezTo>
                    <a:cubicBezTo>
                      <a:pt x="36" y="76"/>
                      <a:pt x="28" y="80"/>
                      <a:pt x="21" y="80"/>
                    </a:cubicBezTo>
                    <a:cubicBezTo>
                      <a:pt x="16" y="80"/>
                      <a:pt x="10" y="79"/>
                      <a:pt x="5" y="81"/>
                    </a:cubicBezTo>
                    <a:cubicBezTo>
                      <a:pt x="3" y="81"/>
                      <a:pt x="2" y="82"/>
                      <a:pt x="0" y="82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6" name="Freeform 507"/>
              <p:cNvSpPr>
                <a:spLocks/>
              </p:cNvSpPr>
              <p:nvPr/>
            </p:nvSpPr>
            <p:spPr bwMode="auto">
              <a:xfrm>
                <a:off x="2303" y="2677"/>
                <a:ext cx="333" cy="208"/>
              </a:xfrm>
              <a:custGeom>
                <a:avLst/>
                <a:gdLst>
                  <a:gd name="T0" fmla="*/ 671 w 133"/>
                  <a:gd name="T1" fmla="*/ 170 h 83"/>
                  <a:gd name="T2" fmla="*/ 501 w 133"/>
                  <a:gd name="T3" fmla="*/ 313 h 83"/>
                  <a:gd name="T4" fmla="*/ 233 w 133"/>
                  <a:gd name="T5" fmla="*/ 459 h 83"/>
                  <a:gd name="T6" fmla="*/ 13 w 133"/>
                  <a:gd name="T7" fmla="*/ 439 h 83"/>
                  <a:gd name="T8" fmla="*/ 75 w 133"/>
                  <a:gd name="T9" fmla="*/ 501 h 83"/>
                  <a:gd name="T10" fmla="*/ 188 w 133"/>
                  <a:gd name="T11" fmla="*/ 514 h 83"/>
                  <a:gd name="T12" fmla="*/ 408 w 133"/>
                  <a:gd name="T13" fmla="*/ 421 h 83"/>
                  <a:gd name="T14" fmla="*/ 626 w 133"/>
                  <a:gd name="T15" fmla="*/ 271 h 83"/>
                  <a:gd name="T16" fmla="*/ 796 w 133"/>
                  <a:gd name="T17" fmla="*/ 83 h 83"/>
                  <a:gd name="T18" fmla="*/ 826 w 13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3">
                    <a:moveTo>
                      <a:pt x="107" y="27"/>
                    </a:moveTo>
                    <a:cubicBezTo>
                      <a:pt x="110" y="36"/>
                      <a:pt x="86" y="47"/>
                      <a:pt x="80" y="50"/>
                    </a:cubicBezTo>
                    <a:cubicBezTo>
                      <a:pt x="66" y="59"/>
                      <a:pt x="52" y="67"/>
                      <a:pt x="37" y="73"/>
                    </a:cubicBezTo>
                    <a:cubicBezTo>
                      <a:pt x="27" y="78"/>
                      <a:pt x="9" y="80"/>
                      <a:pt x="2" y="70"/>
                    </a:cubicBezTo>
                    <a:cubicBezTo>
                      <a:pt x="0" y="74"/>
                      <a:pt x="9" y="79"/>
                      <a:pt x="12" y="80"/>
                    </a:cubicBezTo>
                    <a:cubicBezTo>
                      <a:pt x="18" y="82"/>
                      <a:pt x="24" y="83"/>
                      <a:pt x="30" y="82"/>
                    </a:cubicBezTo>
                    <a:cubicBezTo>
                      <a:pt x="43" y="79"/>
                      <a:pt x="54" y="74"/>
                      <a:pt x="65" y="67"/>
                    </a:cubicBezTo>
                    <a:cubicBezTo>
                      <a:pt x="77" y="60"/>
                      <a:pt x="89" y="52"/>
                      <a:pt x="100" y="43"/>
                    </a:cubicBezTo>
                    <a:cubicBezTo>
                      <a:pt x="110" y="34"/>
                      <a:pt x="120" y="24"/>
                      <a:pt x="127" y="13"/>
                    </a:cubicBezTo>
                    <a:cubicBezTo>
                      <a:pt x="130" y="9"/>
                      <a:pt x="133" y="4"/>
                      <a:pt x="132" y="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7" name="Freeform 508"/>
              <p:cNvSpPr>
                <a:spLocks/>
              </p:cNvSpPr>
              <p:nvPr/>
            </p:nvSpPr>
            <p:spPr bwMode="auto">
              <a:xfrm>
                <a:off x="2396" y="2660"/>
                <a:ext cx="292" cy="240"/>
              </a:xfrm>
              <a:custGeom>
                <a:avLst/>
                <a:gdLst>
                  <a:gd name="T0" fmla="*/ 586 w 117"/>
                  <a:gd name="T1" fmla="*/ 75 h 96"/>
                  <a:gd name="T2" fmla="*/ 586 w 117"/>
                  <a:gd name="T3" fmla="*/ 125 h 96"/>
                  <a:gd name="T4" fmla="*/ 562 w 117"/>
                  <a:gd name="T5" fmla="*/ 183 h 96"/>
                  <a:gd name="T6" fmla="*/ 467 w 117"/>
                  <a:gd name="T7" fmla="*/ 295 h 96"/>
                  <a:gd name="T8" fmla="*/ 342 w 117"/>
                  <a:gd name="T9" fmla="*/ 400 h 96"/>
                  <a:gd name="T10" fmla="*/ 212 w 117"/>
                  <a:gd name="T11" fmla="*/ 500 h 96"/>
                  <a:gd name="T12" fmla="*/ 92 w 117"/>
                  <a:gd name="T13" fmla="*/ 550 h 96"/>
                  <a:gd name="T14" fmla="*/ 0 w 117"/>
                  <a:gd name="T15" fmla="*/ 575 h 96"/>
                  <a:gd name="T16" fmla="*/ 117 w 117"/>
                  <a:gd name="T17" fmla="*/ 575 h 96"/>
                  <a:gd name="T18" fmla="*/ 237 w 117"/>
                  <a:gd name="T19" fmla="*/ 513 h 96"/>
                  <a:gd name="T20" fmla="*/ 454 w 117"/>
                  <a:gd name="T21" fmla="*/ 358 h 96"/>
                  <a:gd name="T22" fmla="*/ 562 w 117"/>
                  <a:gd name="T23" fmla="*/ 258 h 96"/>
                  <a:gd name="T24" fmla="*/ 641 w 117"/>
                  <a:gd name="T25" fmla="*/ 170 h 96"/>
                  <a:gd name="T26" fmla="*/ 704 w 117"/>
                  <a:gd name="T27" fmla="*/ 75 h 96"/>
                  <a:gd name="T28" fmla="*/ 724 w 117"/>
                  <a:gd name="T29" fmla="*/ 20 h 96"/>
                  <a:gd name="T30" fmla="*/ 661 w 117"/>
                  <a:gd name="T31" fmla="*/ 8 h 96"/>
                  <a:gd name="T32" fmla="*/ 641 w 117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7" h="96">
                    <a:moveTo>
                      <a:pt x="94" y="12"/>
                    </a:moveTo>
                    <a:cubicBezTo>
                      <a:pt x="93" y="14"/>
                      <a:pt x="94" y="18"/>
                      <a:pt x="94" y="20"/>
                    </a:cubicBezTo>
                    <a:cubicBezTo>
                      <a:pt x="93" y="23"/>
                      <a:pt x="92" y="26"/>
                      <a:pt x="90" y="29"/>
                    </a:cubicBezTo>
                    <a:cubicBezTo>
                      <a:pt x="87" y="36"/>
                      <a:pt x="81" y="42"/>
                      <a:pt x="75" y="47"/>
                    </a:cubicBezTo>
                    <a:cubicBezTo>
                      <a:pt x="68" y="53"/>
                      <a:pt x="62" y="59"/>
                      <a:pt x="55" y="64"/>
                    </a:cubicBezTo>
                    <a:cubicBezTo>
                      <a:pt x="48" y="69"/>
                      <a:pt x="41" y="75"/>
                      <a:pt x="34" y="80"/>
                    </a:cubicBezTo>
                    <a:cubicBezTo>
                      <a:pt x="28" y="84"/>
                      <a:pt x="22" y="85"/>
                      <a:pt x="15" y="88"/>
                    </a:cubicBezTo>
                    <a:cubicBezTo>
                      <a:pt x="10" y="90"/>
                      <a:pt x="4" y="89"/>
                      <a:pt x="0" y="92"/>
                    </a:cubicBezTo>
                    <a:cubicBezTo>
                      <a:pt x="4" y="96"/>
                      <a:pt x="14" y="93"/>
                      <a:pt x="19" y="92"/>
                    </a:cubicBezTo>
                    <a:cubicBezTo>
                      <a:pt x="26" y="91"/>
                      <a:pt x="33" y="87"/>
                      <a:pt x="38" y="82"/>
                    </a:cubicBezTo>
                    <a:cubicBezTo>
                      <a:pt x="50" y="73"/>
                      <a:pt x="63" y="68"/>
                      <a:pt x="73" y="57"/>
                    </a:cubicBezTo>
                    <a:cubicBezTo>
                      <a:pt x="78" y="52"/>
                      <a:pt x="85" y="45"/>
                      <a:pt x="90" y="41"/>
                    </a:cubicBezTo>
                    <a:cubicBezTo>
                      <a:pt x="95" y="37"/>
                      <a:pt x="99" y="32"/>
                      <a:pt x="103" y="27"/>
                    </a:cubicBezTo>
                    <a:cubicBezTo>
                      <a:pt x="106" y="22"/>
                      <a:pt x="110" y="17"/>
                      <a:pt x="113" y="12"/>
                    </a:cubicBezTo>
                    <a:cubicBezTo>
                      <a:pt x="114" y="10"/>
                      <a:pt x="117" y="6"/>
                      <a:pt x="116" y="3"/>
                    </a:cubicBezTo>
                    <a:cubicBezTo>
                      <a:pt x="115" y="0"/>
                      <a:pt x="109" y="1"/>
                      <a:pt x="106" y="1"/>
                    </a:cubicBezTo>
                    <a:cubicBezTo>
                      <a:pt x="105" y="1"/>
                      <a:pt x="104" y="1"/>
                      <a:pt x="103" y="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8" name="Freeform 509"/>
              <p:cNvSpPr>
                <a:spLocks/>
              </p:cNvSpPr>
              <p:nvPr/>
            </p:nvSpPr>
            <p:spPr bwMode="auto">
              <a:xfrm>
                <a:off x="2388" y="2852"/>
                <a:ext cx="208" cy="93"/>
              </a:xfrm>
              <a:custGeom>
                <a:avLst/>
                <a:gdLst>
                  <a:gd name="T0" fmla="*/ 25 w 83"/>
                  <a:gd name="T1" fmla="*/ 101 h 37"/>
                  <a:gd name="T2" fmla="*/ 38 w 83"/>
                  <a:gd name="T3" fmla="*/ 196 h 37"/>
                  <a:gd name="T4" fmla="*/ 125 w 83"/>
                  <a:gd name="T5" fmla="*/ 226 h 37"/>
                  <a:gd name="T6" fmla="*/ 338 w 83"/>
                  <a:gd name="T7" fmla="*/ 171 h 37"/>
                  <a:gd name="T8" fmla="*/ 434 w 83"/>
                  <a:gd name="T9" fmla="*/ 113 h 37"/>
                  <a:gd name="T10" fmla="*/ 484 w 83"/>
                  <a:gd name="T11" fmla="*/ 63 h 37"/>
                  <a:gd name="T12" fmla="*/ 521 w 83"/>
                  <a:gd name="T13" fmla="*/ 0 h 37"/>
                  <a:gd name="T14" fmla="*/ 346 w 83"/>
                  <a:gd name="T15" fmla="*/ 58 h 37"/>
                  <a:gd name="T16" fmla="*/ 233 w 83"/>
                  <a:gd name="T17" fmla="*/ 163 h 37"/>
                  <a:gd name="T18" fmla="*/ 113 w 83"/>
                  <a:gd name="T19" fmla="*/ 176 h 37"/>
                  <a:gd name="T20" fmla="*/ 33 w 83"/>
                  <a:gd name="T21" fmla="*/ 113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37">
                    <a:moveTo>
                      <a:pt x="4" y="16"/>
                    </a:moveTo>
                    <a:cubicBezTo>
                      <a:pt x="0" y="18"/>
                      <a:pt x="3" y="27"/>
                      <a:pt x="6" y="31"/>
                    </a:cubicBezTo>
                    <a:cubicBezTo>
                      <a:pt x="9" y="35"/>
                      <a:pt x="15" y="37"/>
                      <a:pt x="20" y="36"/>
                    </a:cubicBezTo>
                    <a:cubicBezTo>
                      <a:pt x="32" y="35"/>
                      <a:pt x="43" y="31"/>
                      <a:pt x="54" y="27"/>
                    </a:cubicBezTo>
                    <a:cubicBezTo>
                      <a:pt x="60" y="24"/>
                      <a:pt x="65" y="23"/>
                      <a:pt x="69" y="18"/>
                    </a:cubicBezTo>
                    <a:cubicBezTo>
                      <a:pt x="72" y="16"/>
                      <a:pt x="75" y="13"/>
                      <a:pt x="77" y="10"/>
                    </a:cubicBezTo>
                    <a:cubicBezTo>
                      <a:pt x="79" y="8"/>
                      <a:pt x="81" y="3"/>
                      <a:pt x="83" y="0"/>
                    </a:cubicBezTo>
                    <a:cubicBezTo>
                      <a:pt x="75" y="3"/>
                      <a:pt x="63" y="7"/>
                      <a:pt x="55" y="9"/>
                    </a:cubicBezTo>
                    <a:cubicBezTo>
                      <a:pt x="63" y="18"/>
                      <a:pt x="44" y="25"/>
                      <a:pt x="37" y="26"/>
                    </a:cubicBezTo>
                    <a:cubicBezTo>
                      <a:pt x="31" y="28"/>
                      <a:pt x="24" y="30"/>
                      <a:pt x="18" y="28"/>
                    </a:cubicBezTo>
                    <a:cubicBezTo>
                      <a:pt x="14" y="26"/>
                      <a:pt x="6" y="22"/>
                      <a:pt x="5" y="18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39" name="Freeform 510"/>
              <p:cNvSpPr>
                <a:spLocks/>
              </p:cNvSpPr>
              <p:nvPr/>
            </p:nvSpPr>
            <p:spPr bwMode="auto">
              <a:xfrm>
                <a:off x="2453" y="2832"/>
                <a:ext cx="193" cy="178"/>
              </a:xfrm>
              <a:custGeom>
                <a:avLst/>
                <a:gdLst>
                  <a:gd name="T0" fmla="*/ 351 w 77"/>
                  <a:gd name="T1" fmla="*/ 50 h 71"/>
                  <a:gd name="T2" fmla="*/ 421 w 77"/>
                  <a:gd name="T3" fmla="*/ 25 h 71"/>
                  <a:gd name="T4" fmla="*/ 471 w 77"/>
                  <a:gd name="T5" fmla="*/ 0 h 71"/>
                  <a:gd name="T6" fmla="*/ 476 w 77"/>
                  <a:gd name="T7" fmla="*/ 100 h 71"/>
                  <a:gd name="T8" fmla="*/ 484 w 77"/>
                  <a:gd name="T9" fmla="*/ 208 h 71"/>
                  <a:gd name="T10" fmla="*/ 476 w 77"/>
                  <a:gd name="T11" fmla="*/ 321 h 71"/>
                  <a:gd name="T12" fmla="*/ 476 w 77"/>
                  <a:gd name="T13" fmla="*/ 371 h 71"/>
                  <a:gd name="T14" fmla="*/ 471 w 77"/>
                  <a:gd name="T15" fmla="*/ 421 h 71"/>
                  <a:gd name="T16" fmla="*/ 383 w 77"/>
                  <a:gd name="T17" fmla="*/ 434 h 71"/>
                  <a:gd name="T18" fmla="*/ 326 w 77"/>
                  <a:gd name="T19" fmla="*/ 426 h 71"/>
                  <a:gd name="T20" fmla="*/ 276 w 77"/>
                  <a:gd name="T21" fmla="*/ 421 h 71"/>
                  <a:gd name="T22" fmla="*/ 421 w 77"/>
                  <a:gd name="T23" fmla="*/ 333 h 71"/>
                  <a:gd name="T24" fmla="*/ 421 w 77"/>
                  <a:gd name="T25" fmla="*/ 296 h 71"/>
                  <a:gd name="T26" fmla="*/ 401 w 77"/>
                  <a:gd name="T27" fmla="*/ 288 h 71"/>
                  <a:gd name="T28" fmla="*/ 333 w 77"/>
                  <a:gd name="T29" fmla="*/ 333 h 71"/>
                  <a:gd name="T30" fmla="*/ 409 w 77"/>
                  <a:gd name="T31" fmla="*/ 233 h 71"/>
                  <a:gd name="T32" fmla="*/ 358 w 77"/>
                  <a:gd name="T33" fmla="*/ 188 h 71"/>
                  <a:gd name="T34" fmla="*/ 288 w 77"/>
                  <a:gd name="T35" fmla="*/ 233 h 71"/>
                  <a:gd name="T36" fmla="*/ 271 w 77"/>
                  <a:gd name="T37" fmla="*/ 221 h 71"/>
                  <a:gd name="T38" fmla="*/ 183 w 77"/>
                  <a:gd name="T39" fmla="*/ 263 h 71"/>
                  <a:gd name="T40" fmla="*/ 70 w 77"/>
                  <a:gd name="T41" fmla="*/ 296 h 71"/>
                  <a:gd name="T42" fmla="*/ 0 w 77"/>
                  <a:gd name="T43" fmla="*/ 276 h 71"/>
                  <a:gd name="T44" fmla="*/ 113 w 77"/>
                  <a:gd name="T45" fmla="*/ 246 h 71"/>
                  <a:gd name="T46" fmla="*/ 276 w 77"/>
                  <a:gd name="T47" fmla="*/ 145 h 71"/>
                  <a:gd name="T48" fmla="*/ 376 w 77"/>
                  <a:gd name="T49" fmla="*/ 45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71">
                    <a:moveTo>
                      <a:pt x="56" y="8"/>
                    </a:moveTo>
                    <a:cubicBezTo>
                      <a:pt x="59" y="7"/>
                      <a:pt x="64" y="5"/>
                      <a:pt x="67" y="4"/>
                    </a:cubicBezTo>
                    <a:cubicBezTo>
                      <a:pt x="69" y="3"/>
                      <a:pt x="72" y="0"/>
                      <a:pt x="75" y="0"/>
                    </a:cubicBezTo>
                    <a:cubicBezTo>
                      <a:pt x="76" y="5"/>
                      <a:pt x="75" y="11"/>
                      <a:pt x="76" y="16"/>
                    </a:cubicBezTo>
                    <a:cubicBezTo>
                      <a:pt x="76" y="22"/>
                      <a:pt x="77" y="27"/>
                      <a:pt x="77" y="33"/>
                    </a:cubicBezTo>
                    <a:cubicBezTo>
                      <a:pt x="77" y="39"/>
                      <a:pt x="77" y="45"/>
                      <a:pt x="76" y="51"/>
                    </a:cubicBezTo>
                    <a:cubicBezTo>
                      <a:pt x="76" y="53"/>
                      <a:pt x="76" y="57"/>
                      <a:pt x="76" y="59"/>
                    </a:cubicBezTo>
                    <a:cubicBezTo>
                      <a:pt x="76" y="62"/>
                      <a:pt x="77" y="65"/>
                      <a:pt x="75" y="67"/>
                    </a:cubicBezTo>
                    <a:cubicBezTo>
                      <a:pt x="72" y="71"/>
                      <a:pt x="65" y="69"/>
                      <a:pt x="61" y="69"/>
                    </a:cubicBezTo>
                    <a:cubicBezTo>
                      <a:pt x="58" y="68"/>
                      <a:pt x="55" y="68"/>
                      <a:pt x="52" y="68"/>
                    </a:cubicBezTo>
                    <a:cubicBezTo>
                      <a:pt x="49" y="68"/>
                      <a:pt x="47" y="67"/>
                      <a:pt x="44" y="67"/>
                    </a:cubicBezTo>
                    <a:cubicBezTo>
                      <a:pt x="52" y="63"/>
                      <a:pt x="64" y="65"/>
                      <a:pt x="67" y="53"/>
                    </a:cubicBezTo>
                    <a:cubicBezTo>
                      <a:pt x="67" y="51"/>
                      <a:pt x="68" y="48"/>
                      <a:pt x="67" y="47"/>
                    </a:cubicBezTo>
                    <a:cubicBezTo>
                      <a:pt x="66" y="44"/>
                      <a:pt x="66" y="44"/>
                      <a:pt x="64" y="46"/>
                    </a:cubicBezTo>
                    <a:cubicBezTo>
                      <a:pt x="60" y="48"/>
                      <a:pt x="57" y="51"/>
                      <a:pt x="53" y="53"/>
                    </a:cubicBezTo>
                    <a:cubicBezTo>
                      <a:pt x="58" y="50"/>
                      <a:pt x="64" y="43"/>
                      <a:pt x="65" y="37"/>
                    </a:cubicBezTo>
                    <a:cubicBezTo>
                      <a:pt x="65" y="33"/>
                      <a:pt x="62" y="27"/>
                      <a:pt x="57" y="30"/>
                    </a:cubicBezTo>
                    <a:cubicBezTo>
                      <a:pt x="55" y="25"/>
                      <a:pt x="49" y="37"/>
                      <a:pt x="46" y="37"/>
                    </a:cubicBezTo>
                    <a:cubicBezTo>
                      <a:pt x="47" y="33"/>
                      <a:pt x="47" y="32"/>
                      <a:pt x="43" y="35"/>
                    </a:cubicBezTo>
                    <a:cubicBezTo>
                      <a:pt x="38" y="37"/>
                      <a:pt x="34" y="40"/>
                      <a:pt x="29" y="42"/>
                    </a:cubicBezTo>
                    <a:cubicBezTo>
                      <a:pt x="24" y="45"/>
                      <a:pt x="17" y="47"/>
                      <a:pt x="11" y="47"/>
                    </a:cubicBezTo>
                    <a:cubicBezTo>
                      <a:pt x="7" y="47"/>
                      <a:pt x="4" y="43"/>
                      <a:pt x="0" y="44"/>
                    </a:cubicBezTo>
                    <a:cubicBezTo>
                      <a:pt x="4" y="45"/>
                      <a:pt x="14" y="41"/>
                      <a:pt x="18" y="39"/>
                    </a:cubicBezTo>
                    <a:cubicBezTo>
                      <a:pt x="28" y="35"/>
                      <a:pt x="36" y="31"/>
                      <a:pt x="44" y="23"/>
                    </a:cubicBezTo>
                    <a:cubicBezTo>
                      <a:pt x="49" y="18"/>
                      <a:pt x="52" y="9"/>
                      <a:pt x="60" y="7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0" name="Freeform 511"/>
              <p:cNvSpPr>
                <a:spLocks/>
              </p:cNvSpPr>
              <p:nvPr/>
            </p:nvSpPr>
            <p:spPr bwMode="auto">
              <a:xfrm>
                <a:off x="2508" y="2882"/>
                <a:ext cx="93" cy="100"/>
              </a:xfrm>
              <a:custGeom>
                <a:avLst/>
                <a:gdLst>
                  <a:gd name="T0" fmla="*/ 88 w 37"/>
                  <a:gd name="T1" fmla="*/ 108 h 40"/>
                  <a:gd name="T2" fmla="*/ 108 w 37"/>
                  <a:gd name="T3" fmla="*/ 170 h 40"/>
                  <a:gd name="T4" fmla="*/ 0 w 37"/>
                  <a:gd name="T5" fmla="*/ 245 h 40"/>
                  <a:gd name="T6" fmla="*/ 201 w 37"/>
                  <a:gd name="T7" fmla="*/ 120 h 40"/>
                  <a:gd name="T8" fmla="*/ 226 w 37"/>
                  <a:gd name="T9" fmla="*/ 33 h 40"/>
                  <a:gd name="T10" fmla="*/ 138 w 37"/>
                  <a:gd name="T11" fmla="*/ 45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40">
                    <a:moveTo>
                      <a:pt x="14" y="17"/>
                    </a:moveTo>
                    <a:cubicBezTo>
                      <a:pt x="23" y="13"/>
                      <a:pt x="21" y="23"/>
                      <a:pt x="17" y="27"/>
                    </a:cubicBezTo>
                    <a:cubicBezTo>
                      <a:pt x="12" y="32"/>
                      <a:pt x="5" y="35"/>
                      <a:pt x="0" y="39"/>
                    </a:cubicBezTo>
                    <a:cubicBezTo>
                      <a:pt x="11" y="40"/>
                      <a:pt x="26" y="29"/>
                      <a:pt x="32" y="19"/>
                    </a:cubicBezTo>
                    <a:cubicBezTo>
                      <a:pt x="34" y="16"/>
                      <a:pt x="37" y="9"/>
                      <a:pt x="36" y="5"/>
                    </a:cubicBezTo>
                    <a:cubicBezTo>
                      <a:pt x="35" y="0"/>
                      <a:pt x="26" y="6"/>
                      <a:pt x="22" y="7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1" name="Freeform 512"/>
              <p:cNvSpPr>
                <a:spLocks/>
              </p:cNvSpPr>
              <p:nvPr/>
            </p:nvSpPr>
            <p:spPr bwMode="auto">
              <a:xfrm>
                <a:off x="2536" y="2890"/>
                <a:ext cx="95" cy="90"/>
              </a:xfrm>
              <a:custGeom>
                <a:avLst/>
                <a:gdLst>
                  <a:gd name="T0" fmla="*/ 125 w 38"/>
                  <a:gd name="T1" fmla="*/ 45 h 36"/>
                  <a:gd name="T2" fmla="*/ 158 w 38"/>
                  <a:gd name="T3" fmla="*/ 83 h 36"/>
                  <a:gd name="T4" fmla="*/ 145 w 38"/>
                  <a:gd name="T5" fmla="*/ 138 h 36"/>
                  <a:gd name="T6" fmla="*/ 83 w 38"/>
                  <a:gd name="T7" fmla="*/ 188 h 36"/>
                  <a:gd name="T8" fmla="*/ 0 w 38"/>
                  <a:gd name="T9" fmla="*/ 225 h 36"/>
                  <a:gd name="T10" fmla="*/ 75 w 38"/>
                  <a:gd name="T11" fmla="*/ 213 h 36"/>
                  <a:gd name="T12" fmla="*/ 183 w 38"/>
                  <a:gd name="T13" fmla="*/ 150 h 36"/>
                  <a:gd name="T14" fmla="*/ 163 w 3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" h="36">
                    <a:moveTo>
                      <a:pt x="20" y="7"/>
                    </a:moveTo>
                    <a:cubicBezTo>
                      <a:pt x="23" y="9"/>
                      <a:pt x="25" y="9"/>
                      <a:pt x="25" y="13"/>
                    </a:cubicBezTo>
                    <a:cubicBezTo>
                      <a:pt x="25" y="16"/>
                      <a:pt x="24" y="20"/>
                      <a:pt x="23" y="22"/>
                    </a:cubicBezTo>
                    <a:cubicBezTo>
                      <a:pt x="20" y="26"/>
                      <a:pt x="17" y="28"/>
                      <a:pt x="13" y="30"/>
                    </a:cubicBezTo>
                    <a:cubicBezTo>
                      <a:pt x="9" y="32"/>
                      <a:pt x="5" y="36"/>
                      <a:pt x="0" y="36"/>
                    </a:cubicBezTo>
                    <a:cubicBezTo>
                      <a:pt x="3" y="36"/>
                      <a:pt x="8" y="35"/>
                      <a:pt x="12" y="34"/>
                    </a:cubicBezTo>
                    <a:cubicBezTo>
                      <a:pt x="18" y="32"/>
                      <a:pt x="24" y="28"/>
                      <a:pt x="29" y="24"/>
                    </a:cubicBezTo>
                    <a:cubicBezTo>
                      <a:pt x="38" y="16"/>
                      <a:pt x="35" y="6"/>
                      <a:pt x="26" y="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2" name="Freeform 513"/>
              <p:cNvSpPr>
                <a:spLocks/>
              </p:cNvSpPr>
              <p:nvPr/>
            </p:nvSpPr>
            <p:spPr bwMode="auto">
              <a:xfrm>
                <a:off x="3236" y="2537"/>
                <a:ext cx="67" cy="63"/>
              </a:xfrm>
              <a:custGeom>
                <a:avLst/>
                <a:gdLst>
                  <a:gd name="T0" fmla="*/ 0 w 27"/>
                  <a:gd name="T1" fmla="*/ 25 h 25"/>
                  <a:gd name="T2" fmla="*/ 30 w 27"/>
                  <a:gd name="T3" fmla="*/ 113 h 25"/>
                  <a:gd name="T4" fmla="*/ 112 w 27"/>
                  <a:gd name="T5" fmla="*/ 126 h 25"/>
                  <a:gd name="T6" fmla="*/ 5 w 27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0" y="4"/>
                    </a:moveTo>
                    <a:cubicBezTo>
                      <a:pt x="1" y="8"/>
                      <a:pt x="2" y="14"/>
                      <a:pt x="5" y="18"/>
                    </a:cubicBezTo>
                    <a:cubicBezTo>
                      <a:pt x="8" y="25"/>
                      <a:pt x="12" y="24"/>
                      <a:pt x="18" y="20"/>
                    </a:cubicBezTo>
                    <a:cubicBezTo>
                      <a:pt x="27" y="13"/>
                      <a:pt x="3" y="7"/>
                      <a:pt x="1" y="0"/>
                    </a:cubicBezTo>
                  </a:path>
                </a:pathLst>
              </a:custGeom>
              <a:solidFill>
                <a:srgbClr val="E8B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3" name="Freeform 514"/>
              <p:cNvSpPr>
                <a:spLocks/>
              </p:cNvSpPr>
              <p:nvPr/>
            </p:nvSpPr>
            <p:spPr bwMode="auto">
              <a:xfrm>
                <a:off x="3243" y="2487"/>
                <a:ext cx="93" cy="60"/>
              </a:xfrm>
              <a:custGeom>
                <a:avLst/>
                <a:gdLst>
                  <a:gd name="T0" fmla="*/ 13 w 37"/>
                  <a:gd name="T1" fmla="*/ 0 h 24"/>
                  <a:gd name="T2" fmla="*/ 70 w 37"/>
                  <a:gd name="T3" fmla="*/ 113 h 24"/>
                  <a:gd name="T4" fmla="*/ 189 w 37"/>
                  <a:gd name="T5" fmla="*/ 138 h 24"/>
                  <a:gd name="T6" fmla="*/ 226 w 37"/>
                  <a:gd name="T7" fmla="*/ 100 h 24"/>
                  <a:gd name="T8" fmla="*/ 176 w 37"/>
                  <a:gd name="T9" fmla="*/ 83 h 24"/>
                  <a:gd name="T10" fmla="*/ 101 w 37"/>
                  <a:gd name="T11" fmla="*/ 50 h 24"/>
                  <a:gd name="T12" fmla="*/ 33 w 37"/>
                  <a:gd name="T13" fmla="*/ 2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24">
                    <a:moveTo>
                      <a:pt x="2" y="0"/>
                    </a:moveTo>
                    <a:cubicBezTo>
                      <a:pt x="0" y="6"/>
                      <a:pt x="8" y="14"/>
                      <a:pt x="11" y="18"/>
                    </a:cubicBezTo>
                    <a:cubicBezTo>
                      <a:pt x="16" y="23"/>
                      <a:pt x="23" y="24"/>
                      <a:pt x="30" y="22"/>
                    </a:cubicBezTo>
                    <a:cubicBezTo>
                      <a:pt x="32" y="21"/>
                      <a:pt x="37" y="19"/>
                      <a:pt x="36" y="16"/>
                    </a:cubicBezTo>
                    <a:cubicBezTo>
                      <a:pt x="36" y="14"/>
                      <a:pt x="30" y="13"/>
                      <a:pt x="28" y="13"/>
                    </a:cubicBezTo>
                    <a:cubicBezTo>
                      <a:pt x="24" y="11"/>
                      <a:pt x="20" y="10"/>
                      <a:pt x="16" y="8"/>
                    </a:cubicBezTo>
                    <a:cubicBezTo>
                      <a:pt x="12" y="6"/>
                      <a:pt x="9" y="5"/>
                      <a:pt x="5" y="3"/>
                    </a:cubicBezTo>
                  </a:path>
                </a:pathLst>
              </a:custGeom>
              <a:solidFill>
                <a:srgbClr val="E8B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4" name="Freeform 515"/>
              <p:cNvSpPr>
                <a:spLocks/>
              </p:cNvSpPr>
              <p:nvPr/>
            </p:nvSpPr>
            <p:spPr bwMode="auto">
              <a:xfrm>
                <a:off x="3261" y="2455"/>
                <a:ext cx="125" cy="65"/>
              </a:xfrm>
              <a:custGeom>
                <a:avLst/>
                <a:gdLst>
                  <a:gd name="T0" fmla="*/ 0 w 50"/>
                  <a:gd name="T1" fmla="*/ 38 h 26"/>
                  <a:gd name="T2" fmla="*/ 313 w 50"/>
                  <a:gd name="T3" fmla="*/ 0 h 26"/>
                  <a:gd name="T4" fmla="*/ 288 w 50"/>
                  <a:gd name="T5" fmla="*/ 20 h 26"/>
                  <a:gd name="T6" fmla="*/ 233 w 50"/>
                  <a:gd name="T7" fmla="*/ 38 h 26"/>
                  <a:gd name="T8" fmla="*/ 58 w 50"/>
                  <a:gd name="T9" fmla="*/ 4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0" y="6"/>
                    </a:moveTo>
                    <a:cubicBezTo>
                      <a:pt x="17" y="10"/>
                      <a:pt x="43" y="26"/>
                      <a:pt x="50" y="0"/>
                    </a:cubicBezTo>
                    <a:cubicBezTo>
                      <a:pt x="48" y="0"/>
                      <a:pt x="48" y="2"/>
                      <a:pt x="46" y="3"/>
                    </a:cubicBezTo>
                    <a:cubicBezTo>
                      <a:pt x="43" y="5"/>
                      <a:pt x="40" y="6"/>
                      <a:pt x="37" y="6"/>
                    </a:cubicBezTo>
                    <a:cubicBezTo>
                      <a:pt x="28" y="8"/>
                      <a:pt x="18" y="9"/>
                      <a:pt x="9" y="7"/>
                    </a:cubicBezTo>
                  </a:path>
                </a:pathLst>
              </a:custGeom>
              <a:solidFill>
                <a:srgbClr val="E8B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5" name="Freeform 516"/>
              <p:cNvSpPr>
                <a:spLocks/>
              </p:cNvSpPr>
              <p:nvPr/>
            </p:nvSpPr>
            <p:spPr bwMode="auto">
              <a:xfrm>
                <a:off x="3261" y="2422"/>
                <a:ext cx="70" cy="28"/>
              </a:xfrm>
              <a:custGeom>
                <a:avLst/>
                <a:gdLst>
                  <a:gd name="T0" fmla="*/ 33 w 28"/>
                  <a:gd name="T1" fmla="*/ 0 h 11"/>
                  <a:gd name="T2" fmla="*/ 45 w 28"/>
                  <a:gd name="T3" fmla="*/ 51 h 11"/>
                  <a:gd name="T4" fmla="*/ 175 w 28"/>
                  <a:gd name="T5" fmla="*/ 51 h 11"/>
                  <a:gd name="T6" fmla="*/ 33 w 28"/>
                  <a:gd name="T7" fmla="*/ 1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1">
                    <a:moveTo>
                      <a:pt x="5" y="0"/>
                    </a:moveTo>
                    <a:cubicBezTo>
                      <a:pt x="3" y="6"/>
                      <a:pt x="0" y="7"/>
                      <a:pt x="7" y="8"/>
                    </a:cubicBezTo>
                    <a:cubicBezTo>
                      <a:pt x="13" y="9"/>
                      <a:pt x="22" y="11"/>
                      <a:pt x="28" y="8"/>
                    </a:cubicBezTo>
                    <a:cubicBezTo>
                      <a:pt x="23" y="3"/>
                      <a:pt x="12" y="3"/>
                      <a:pt x="5" y="2"/>
                    </a:cubicBezTo>
                  </a:path>
                </a:pathLst>
              </a:custGeom>
              <a:solidFill>
                <a:srgbClr val="E8B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6" name="Freeform 517"/>
              <p:cNvSpPr>
                <a:spLocks/>
              </p:cNvSpPr>
              <p:nvPr/>
            </p:nvSpPr>
            <p:spPr bwMode="auto">
              <a:xfrm>
                <a:off x="3211" y="2602"/>
                <a:ext cx="22" cy="30"/>
              </a:xfrm>
              <a:custGeom>
                <a:avLst/>
                <a:gdLst>
                  <a:gd name="T0" fmla="*/ 24 w 9"/>
                  <a:gd name="T1" fmla="*/ 0 h 12"/>
                  <a:gd name="T2" fmla="*/ 0 w 9"/>
                  <a:gd name="T3" fmla="*/ 75 h 12"/>
                  <a:gd name="T4" fmla="*/ 42 w 9"/>
                  <a:gd name="T5" fmla="*/ 50 h 12"/>
                  <a:gd name="T6" fmla="*/ 49 w 9"/>
                  <a:gd name="T7" fmla="*/ 13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4" y="0"/>
                    </a:moveTo>
                    <a:cubicBezTo>
                      <a:pt x="2" y="4"/>
                      <a:pt x="0" y="8"/>
                      <a:pt x="0" y="12"/>
                    </a:cubicBezTo>
                    <a:cubicBezTo>
                      <a:pt x="2" y="11"/>
                      <a:pt x="6" y="9"/>
                      <a:pt x="7" y="8"/>
                    </a:cubicBezTo>
                    <a:cubicBezTo>
                      <a:pt x="9" y="6"/>
                      <a:pt x="8" y="5"/>
                      <a:pt x="8" y="2"/>
                    </a:cubicBezTo>
                  </a:path>
                </a:pathLst>
              </a:custGeom>
              <a:solidFill>
                <a:srgbClr val="E8B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7" name="Freeform 518"/>
              <p:cNvSpPr>
                <a:spLocks/>
              </p:cNvSpPr>
              <p:nvPr/>
            </p:nvSpPr>
            <p:spPr bwMode="auto">
              <a:xfrm>
                <a:off x="2201" y="2797"/>
                <a:ext cx="65" cy="38"/>
              </a:xfrm>
              <a:custGeom>
                <a:avLst/>
                <a:gdLst>
                  <a:gd name="T0" fmla="*/ 0 w 26"/>
                  <a:gd name="T1" fmla="*/ 20 h 15"/>
                  <a:gd name="T2" fmla="*/ 75 w 26"/>
                  <a:gd name="T3" fmla="*/ 96 h 15"/>
                  <a:gd name="T4" fmla="*/ 113 w 26"/>
                  <a:gd name="T5" fmla="*/ 71 h 15"/>
                  <a:gd name="T6" fmla="*/ 163 w 26"/>
                  <a:gd name="T7" fmla="*/ 25 h 15"/>
                  <a:gd name="T8" fmla="*/ 75 w 26"/>
                  <a:gd name="T9" fmla="*/ 58 h 15"/>
                  <a:gd name="T10" fmla="*/ 0 w 2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0" y="3"/>
                    </a:moveTo>
                    <a:cubicBezTo>
                      <a:pt x="0" y="10"/>
                      <a:pt x="6" y="14"/>
                      <a:pt x="12" y="15"/>
                    </a:cubicBezTo>
                    <a:cubicBezTo>
                      <a:pt x="16" y="15"/>
                      <a:pt x="16" y="14"/>
                      <a:pt x="18" y="11"/>
                    </a:cubicBezTo>
                    <a:cubicBezTo>
                      <a:pt x="21" y="8"/>
                      <a:pt x="23" y="6"/>
                      <a:pt x="26" y="4"/>
                    </a:cubicBezTo>
                    <a:cubicBezTo>
                      <a:pt x="22" y="7"/>
                      <a:pt x="17" y="11"/>
                      <a:pt x="12" y="9"/>
                    </a:cubicBezTo>
                    <a:cubicBezTo>
                      <a:pt x="7" y="8"/>
                      <a:pt x="2" y="5"/>
                      <a:pt x="0" y="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8" name="Freeform 519"/>
              <p:cNvSpPr>
                <a:spLocks/>
              </p:cNvSpPr>
              <p:nvPr/>
            </p:nvSpPr>
            <p:spPr bwMode="auto">
              <a:xfrm>
                <a:off x="2118" y="2640"/>
                <a:ext cx="238" cy="152"/>
              </a:xfrm>
              <a:custGeom>
                <a:avLst/>
                <a:gdLst>
                  <a:gd name="T0" fmla="*/ 58 w 95"/>
                  <a:gd name="T1" fmla="*/ 274 h 61"/>
                  <a:gd name="T2" fmla="*/ 138 w 95"/>
                  <a:gd name="T3" fmla="*/ 374 h 61"/>
                  <a:gd name="T4" fmla="*/ 258 w 95"/>
                  <a:gd name="T5" fmla="*/ 204 h 61"/>
                  <a:gd name="T6" fmla="*/ 421 w 95"/>
                  <a:gd name="T7" fmla="*/ 92 h 61"/>
                  <a:gd name="T8" fmla="*/ 509 w 95"/>
                  <a:gd name="T9" fmla="*/ 42 h 61"/>
                  <a:gd name="T10" fmla="*/ 596 w 95"/>
                  <a:gd name="T11" fmla="*/ 0 h 61"/>
                  <a:gd name="T12" fmla="*/ 376 w 95"/>
                  <a:gd name="T13" fmla="*/ 50 h 61"/>
                  <a:gd name="T14" fmla="*/ 321 w 95"/>
                  <a:gd name="T15" fmla="*/ 117 h 61"/>
                  <a:gd name="T16" fmla="*/ 188 w 95"/>
                  <a:gd name="T17" fmla="*/ 204 h 61"/>
                  <a:gd name="T18" fmla="*/ 133 w 95"/>
                  <a:gd name="T19" fmla="*/ 249 h 61"/>
                  <a:gd name="T20" fmla="*/ 108 w 95"/>
                  <a:gd name="T21" fmla="*/ 292 h 61"/>
                  <a:gd name="T22" fmla="*/ 70 w 95"/>
                  <a:gd name="T23" fmla="*/ 316 h 61"/>
                  <a:gd name="T24" fmla="*/ 58 w 95"/>
                  <a:gd name="T25" fmla="*/ 279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" h="61">
                    <a:moveTo>
                      <a:pt x="9" y="44"/>
                    </a:moveTo>
                    <a:cubicBezTo>
                      <a:pt x="0" y="55"/>
                      <a:pt x="10" y="61"/>
                      <a:pt x="22" y="60"/>
                    </a:cubicBezTo>
                    <a:cubicBezTo>
                      <a:pt x="22" y="49"/>
                      <a:pt x="34" y="40"/>
                      <a:pt x="41" y="33"/>
                    </a:cubicBezTo>
                    <a:cubicBezTo>
                      <a:pt x="49" y="26"/>
                      <a:pt x="58" y="20"/>
                      <a:pt x="67" y="15"/>
                    </a:cubicBezTo>
                    <a:cubicBezTo>
                      <a:pt x="72" y="12"/>
                      <a:pt x="76" y="10"/>
                      <a:pt x="81" y="7"/>
                    </a:cubicBezTo>
                    <a:cubicBezTo>
                      <a:pt x="85" y="5"/>
                      <a:pt x="91" y="3"/>
                      <a:pt x="95" y="0"/>
                    </a:cubicBezTo>
                    <a:cubicBezTo>
                      <a:pt x="84" y="4"/>
                      <a:pt x="71" y="3"/>
                      <a:pt x="60" y="8"/>
                    </a:cubicBezTo>
                    <a:cubicBezTo>
                      <a:pt x="62" y="12"/>
                      <a:pt x="54" y="17"/>
                      <a:pt x="51" y="19"/>
                    </a:cubicBezTo>
                    <a:cubicBezTo>
                      <a:pt x="45" y="24"/>
                      <a:pt x="37" y="28"/>
                      <a:pt x="30" y="33"/>
                    </a:cubicBezTo>
                    <a:cubicBezTo>
                      <a:pt x="27" y="35"/>
                      <a:pt x="24" y="37"/>
                      <a:pt x="21" y="40"/>
                    </a:cubicBezTo>
                    <a:cubicBezTo>
                      <a:pt x="20" y="42"/>
                      <a:pt x="18" y="45"/>
                      <a:pt x="17" y="47"/>
                    </a:cubicBezTo>
                    <a:cubicBezTo>
                      <a:pt x="16" y="49"/>
                      <a:pt x="13" y="51"/>
                      <a:pt x="11" y="51"/>
                    </a:cubicBezTo>
                    <a:cubicBezTo>
                      <a:pt x="9" y="51"/>
                      <a:pt x="8" y="47"/>
                      <a:pt x="9" y="45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49" name="Freeform 520"/>
              <p:cNvSpPr>
                <a:spLocks/>
              </p:cNvSpPr>
              <p:nvPr/>
            </p:nvSpPr>
            <p:spPr bwMode="auto">
              <a:xfrm>
                <a:off x="2441" y="2942"/>
                <a:ext cx="77" cy="40"/>
              </a:xfrm>
              <a:custGeom>
                <a:avLst/>
                <a:gdLst>
                  <a:gd name="T0" fmla="*/ 5 w 31"/>
                  <a:gd name="T1" fmla="*/ 8 h 16"/>
                  <a:gd name="T2" fmla="*/ 191 w 31"/>
                  <a:gd name="T3" fmla="*/ 83 h 16"/>
                  <a:gd name="T4" fmla="*/ 104 w 31"/>
                  <a:gd name="T5" fmla="*/ 0 h 16"/>
                  <a:gd name="T6" fmla="*/ 0 w 3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6">
                    <a:moveTo>
                      <a:pt x="1" y="1"/>
                    </a:moveTo>
                    <a:cubicBezTo>
                      <a:pt x="3" y="12"/>
                      <a:pt x="22" y="16"/>
                      <a:pt x="31" y="13"/>
                    </a:cubicBezTo>
                    <a:cubicBezTo>
                      <a:pt x="26" y="16"/>
                      <a:pt x="6" y="6"/>
                      <a:pt x="17" y="0"/>
                    </a:cubicBezTo>
                    <a:cubicBezTo>
                      <a:pt x="11" y="0"/>
                      <a:pt x="6" y="0"/>
                      <a:pt x="0" y="0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0" name="Freeform 521"/>
              <p:cNvSpPr>
                <a:spLocks/>
              </p:cNvSpPr>
              <p:nvPr/>
            </p:nvSpPr>
            <p:spPr bwMode="auto">
              <a:xfrm>
                <a:off x="2063" y="2620"/>
                <a:ext cx="145" cy="110"/>
              </a:xfrm>
              <a:custGeom>
                <a:avLst/>
                <a:gdLst>
                  <a:gd name="T0" fmla="*/ 8 w 58"/>
                  <a:gd name="T1" fmla="*/ 208 h 44"/>
                  <a:gd name="T2" fmla="*/ 45 w 58"/>
                  <a:gd name="T3" fmla="*/ 275 h 44"/>
                  <a:gd name="T4" fmla="*/ 195 w 58"/>
                  <a:gd name="T5" fmla="*/ 125 h 44"/>
                  <a:gd name="T6" fmla="*/ 275 w 58"/>
                  <a:gd name="T7" fmla="*/ 83 h 44"/>
                  <a:gd name="T8" fmla="*/ 363 w 58"/>
                  <a:gd name="T9" fmla="*/ 38 h 44"/>
                  <a:gd name="T10" fmla="*/ 195 w 58"/>
                  <a:gd name="T11" fmla="*/ 25 h 44"/>
                  <a:gd name="T12" fmla="*/ 113 w 58"/>
                  <a:gd name="T13" fmla="*/ 145 h 44"/>
                  <a:gd name="T14" fmla="*/ 50 w 58"/>
                  <a:gd name="T15" fmla="*/ 208 h 44"/>
                  <a:gd name="T16" fmla="*/ 25 w 58"/>
                  <a:gd name="T17" fmla="*/ 208 h 44"/>
                  <a:gd name="T18" fmla="*/ 20 w 58"/>
                  <a:gd name="T19" fmla="*/ 1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" y="33"/>
                    </a:moveTo>
                    <a:cubicBezTo>
                      <a:pt x="0" y="37"/>
                      <a:pt x="2" y="43"/>
                      <a:pt x="7" y="44"/>
                    </a:cubicBezTo>
                    <a:cubicBezTo>
                      <a:pt x="8" y="33"/>
                      <a:pt x="23" y="26"/>
                      <a:pt x="31" y="20"/>
                    </a:cubicBezTo>
                    <a:cubicBezTo>
                      <a:pt x="35" y="17"/>
                      <a:pt x="40" y="16"/>
                      <a:pt x="44" y="13"/>
                    </a:cubicBezTo>
                    <a:cubicBezTo>
                      <a:pt x="47" y="12"/>
                      <a:pt x="58" y="9"/>
                      <a:pt x="58" y="6"/>
                    </a:cubicBezTo>
                    <a:cubicBezTo>
                      <a:pt x="58" y="0"/>
                      <a:pt x="34" y="4"/>
                      <a:pt x="31" y="4"/>
                    </a:cubicBezTo>
                    <a:cubicBezTo>
                      <a:pt x="37" y="9"/>
                      <a:pt x="22" y="21"/>
                      <a:pt x="18" y="23"/>
                    </a:cubicBezTo>
                    <a:cubicBezTo>
                      <a:pt x="15" y="26"/>
                      <a:pt x="12" y="31"/>
                      <a:pt x="8" y="33"/>
                    </a:cubicBezTo>
                    <a:cubicBezTo>
                      <a:pt x="6" y="35"/>
                      <a:pt x="5" y="36"/>
                      <a:pt x="4" y="33"/>
                    </a:cubicBezTo>
                    <a:cubicBezTo>
                      <a:pt x="3" y="32"/>
                      <a:pt x="3" y="29"/>
                      <a:pt x="3" y="28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1" name="Freeform 522"/>
              <p:cNvSpPr>
                <a:spLocks/>
              </p:cNvSpPr>
              <p:nvPr/>
            </p:nvSpPr>
            <p:spPr bwMode="auto">
              <a:xfrm>
                <a:off x="2083" y="2667"/>
                <a:ext cx="120" cy="110"/>
              </a:xfrm>
              <a:custGeom>
                <a:avLst/>
                <a:gdLst>
                  <a:gd name="T0" fmla="*/ 25 w 48"/>
                  <a:gd name="T1" fmla="*/ 158 h 44"/>
                  <a:gd name="T2" fmla="*/ 95 w 48"/>
                  <a:gd name="T3" fmla="*/ 263 h 44"/>
                  <a:gd name="T4" fmla="*/ 120 w 48"/>
                  <a:gd name="T5" fmla="*/ 195 h 44"/>
                  <a:gd name="T6" fmla="*/ 183 w 48"/>
                  <a:gd name="T7" fmla="*/ 125 h 44"/>
                  <a:gd name="T8" fmla="*/ 250 w 48"/>
                  <a:gd name="T9" fmla="*/ 58 h 44"/>
                  <a:gd name="T10" fmla="*/ 300 w 48"/>
                  <a:gd name="T11" fmla="*/ 8 h 44"/>
                  <a:gd name="T12" fmla="*/ 225 w 48"/>
                  <a:gd name="T13" fmla="*/ 50 h 44"/>
                  <a:gd name="T14" fmla="*/ 133 w 48"/>
                  <a:gd name="T15" fmla="*/ 145 h 44"/>
                  <a:gd name="T16" fmla="*/ 50 w 48"/>
                  <a:gd name="T17" fmla="*/ 188 h 44"/>
                  <a:gd name="T18" fmla="*/ 45 w 48"/>
                  <a:gd name="T19" fmla="*/ 10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44">
                    <a:moveTo>
                      <a:pt x="4" y="25"/>
                    </a:moveTo>
                    <a:cubicBezTo>
                      <a:pt x="0" y="31"/>
                      <a:pt x="8" y="44"/>
                      <a:pt x="15" y="42"/>
                    </a:cubicBezTo>
                    <a:cubicBezTo>
                      <a:pt x="16" y="38"/>
                      <a:pt x="16" y="35"/>
                      <a:pt x="19" y="31"/>
                    </a:cubicBezTo>
                    <a:cubicBezTo>
                      <a:pt x="22" y="27"/>
                      <a:pt x="26" y="23"/>
                      <a:pt x="29" y="20"/>
                    </a:cubicBezTo>
                    <a:cubicBezTo>
                      <a:pt x="33" y="16"/>
                      <a:pt x="36" y="12"/>
                      <a:pt x="40" y="9"/>
                    </a:cubicBezTo>
                    <a:cubicBezTo>
                      <a:pt x="42" y="6"/>
                      <a:pt x="46" y="5"/>
                      <a:pt x="48" y="1"/>
                    </a:cubicBezTo>
                    <a:cubicBezTo>
                      <a:pt x="44" y="0"/>
                      <a:pt x="39" y="5"/>
                      <a:pt x="36" y="8"/>
                    </a:cubicBezTo>
                    <a:cubicBezTo>
                      <a:pt x="30" y="12"/>
                      <a:pt x="25" y="18"/>
                      <a:pt x="21" y="23"/>
                    </a:cubicBezTo>
                    <a:cubicBezTo>
                      <a:pt x="18" y="27"/>
                      <a:pt x="13" y="35"/>
                      <a:pt x="8" y="30"/>
                    </a:cubicBezTo>
                    <a:cubicBezTo>
                      <a:pt x="5" y="26"/>
                      <a:pt x="6" y="21"/>
                      <a:pt x="7" y="16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2" name="Freeform 523"/>
              <p:cNvSpPr>
                <a:spLocks/>
              </p:cNvSpPr>
              <p:nvPr/>
            </p:nvSpPr>
            <p:spPr bwMode="auto">
              <a:xfrm>
                <a:off x="2051" y="2615"/>
                <a:ext cx="60" cy="55"/>
              </a:xfrm>
              <a:custGeom>
                <a:avLst/>
                <a:gdLst>
                  <a:gd name="T0" fmla="*/ 45 w 24"/>
                  <a:gd name="T1" fmla="*/ 8 h 22"/>
                  <a:gd name="T2" fmla="*/ 8 w 24"/>
                  <a:gd name="T3" fmla="*/ 138 h 22"/>
                  <a:gd name="T4" fmla="*/ 75 w 24"/>
                  <a:gd name="T5" fmla="*/ 20 h 22"/>
                  <a:gd name="T6" fmla="*/ 113 w 24"/>
                  <a:gd name="T7" fmla="*/ 25 h 22"/>
                  <a:gd name="T8" fmla="*/ 125 w 24"/>
                  <a:gd name="T9" fmla="*/ 33 h 22"/>
                  <a:gd name="T10" fmla="*/ 150 w 24"/>
                  <a:gd name="T11" fmla="*/ 25 h 22"/>
                  <a:gd name="T12" fmla="*/ 63 w 24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7" y="1"/>
                    </a:moveTo>
                    <a:cubicBezTo>
                      <a:pt x="2" y="4"/>
                      <a:pt x="0" y="17"/>
                      <a:pt x="1" y="22"/>
                    </a:cubicBezTo>
                    <a:cubicBezTo>
                      <a:pt x="6" y="17"/>
                      <a:pt x="4" y="7"/>
                      <a:pt x="12" y="3"/>
                    </a:cubicBezTo>
                    <a:cubicBezTo>
                      <a:pt x="15" y="2"/>
                      <a:pt x="15" y="3"/>
                      <a:pt x="18" y="4"/>
                    </a:cubicBezTo>
                    <a:cubicBezTo>
                      <a:pt x="19" y="4"/>
                      <a:pt x="19" y="5"/>
                      <a:pt x="20" y="5"/>
                    </a:cubicBezTo>
                    <a:cubicBezTo>
                      <a:pt x="21" y="5"/>
                      <a:pt x="23" y="4"/>
                      <a:pt x="24" y="4"/>
                    </a:cubicBezTo>
                    <a:cubicBezTo>
                      <a:pt x="22" y="0"/>
                      <a:pt x="13" y="2"/>
                      <a:pt x="10" y="1"/>
                    </a:cubicBezTo>
                  </a:path>
                </a:pathLst>
              </a:custGeom>
              <a:solidFill>
                <a:srgbClr val="D1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3" name="Freeform 524"/>
              <p:cNvSpPr>
                <a:spLocks/>
              </p:cNvSpPr>
              <p:nvPr/>
            </p:nvSpPr>
            <p:spPr bwMode="auto">
              <a:xfrm>
                <a:off x="2268" y="2705"/>
                <a:ext cx="233" cy="120"/>
              </a:xfrm>
              <a:custGeom>
                <a:avLst/>
                <a:gdLst>
                  <a:gd name="T0" fmla="*/ 433 w 93"/>
                  <a:gd name="T1" fmla="*/ 75 h 48"/>
                  <a:gd name="T2" fmla="*/ 100 w 93"/>
                  <a:gd name="T3" fmla="*/ 233 h 48"/>
                  <a:gd name="T4" fmla="*/ 33 w 93"/>
                  <a:gd name="T5" fmla="*/ 270 h 48"/>
                  <a:gd name="T6" fmla="*/ 25 w 93"/>
                  <a:gd name="T7" fmla="*/ 295 h 48"/>
                  <a:gd name="T8" fmla="*/ 108 w 93"/>
                  <a:gd name="T9" fmla="*/ 283 h 48"/>
                  <a:gd name="T10" fmla="*/ 195 w 93"/>
                  <a:gd name="T11" fmla="*/ 258 h 48"/>
                  <a:gd name="T12" fmla="*/ 175 w 93"/>
                  <a:gd name="T13" fmla="*/ 233 h 48"/>
                  <a:gd name="T14" fmla="*/ 213 w 93"/>
                  <a:gd name="T15" fmla="*/ 208 h 48"/>
                  <a:gd name="T16" fmla="*/ 333 w 93"/>
                  <a:gd name="T17" fmla="*/ 145 h 48"/>
                  <a:gd name="T18" fmla="*/ 476 w 93"/>
                  <a:gd name="T19" fmla="*/ 63 h 48"/>
                  <a:gd name="T20" fmla="*/ 584 w 93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9" y="12"/>
                    </a:moveTo>
                    <a:cubicBezTo>
                      <a:pt x="51" y="19"/>
                      <a:pt x="34" y="29"/>
                      <a:pt x="16" y="37"/>
                    </a:cubicBezTo>
                    <a:cubicBezTo>
                      <a:pt x="12" y="38"/>
                      <a:pt x="8" y="40"/>
                      <a:pt x="5" y="43"/>
                    </a:cubicBezTo>
                    <a:cubicBezTo>
                      <a:pt x="2" y="45"/>
                      <a:pt x="0" y="47"/>
                      <a:pt x="4" y="47"/>
                    </a:cubicBezTo>
                    <a:cubicBezTo>
                      <a:pt x="8" y="48"/>
                      <a:pt x="13" y="46"/>
                      <a:pt x="17" y="45"/>
                    </a:cubicBezTo>
                    <a:cubicBezTo>
                      <a:pt x="21" y="44"/>
                      <a:pt x="26" y="42"/>
                      <a:pt x="31" y="41"/>
                    </a:cubicBezTo>
                    <a:cubicBezTo>
                      <a:pt x="29" y="39"/>
                      <a:pt x="27" y="39"/>
                      <a:pt x="28" y="37"/>
                    </a:cubicBezTo>
                    <a:cubicBezTo>
                      <a:pt x="29" y="35"/>
                      <a:pt x="33" y="34"/>
                      <a:pt x="34" y="33"/>
                    </a:cubicBezTo>
                    <a:cubicBezTo>
                      <a:pt x="40" y="29"/>
                      <a:pt x="47" y="26"/>
                      <a:pt x="53" y="23"/>
                    </a:cubicBezTo>
                    <a:cubicBezTo>
                      <a:pt x="61" y="19"/>
                      <a:pt x="68" y="15"/>
                      <a:pt x="76" y="10"/>
                    </a:cubicBezTo>
                    <a:cubicBezTo>
                      <a:pt x="81" y="6"/>
                      <a:pt x="87" y="2"/>
                      <a:pt x="93" y="0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4" name="Freeform 525"/>
              <p:cNvSpPr>
                <a:spLocks/>
              </p:cNvSpPr>
              <p:nvPr/>
            </p:nvSpPr>
            <p:spPr bwMode="auto">
              <a:xfrm>
                <a:off x="2223" y="2662"/>
                <a:ext cx="255" cy="145"/>
              </a:xfrm>
              <a:custGeom>
                <a:avLst/>
                <a:gdLst>
                  <a:gd name="T0" fmla="*/ 638 w 102"/>
                  <a:gd name="T1" fmla="*/ 0 h 58"/>
                  <a:gd name="T2" fmla="*/ 300 w 102"/>
                  <a:gd name="T3" fmla="*/ 133 h 58"/>
                  <a:gd name="T4" fmla="*/ 45 w 102"/>
                  <a:gd name="T5" fmla="*/ 258 h 58"/>
                  <a:gd name="T6" fmla="*/ 0 w 102"/>
                  <a:gd name="T7" fmla="*/ 320 h 58"/>
                  <a:gd name="T8" fmla="*/ 63 w 102"/>
                  <a:gd name="T9" fmla="*/ 358 h 58"/>
                  <a:gd name="T10" fmla="*/ 70 w 102"/>
                  <a:gd name="T11" fmla="*/ 288 h 58"/>
                  <a:gd name="T12" fmla="*/ 213 w 102"/>
                  <a:gd name="T13" fmla="*/ 213 h 58"/>
                  <a:gd name="T14" fmla="*/ 383 w 102"/>
                  <a:gd name="T15" fmla="*/ 133 h 58"/>
                  <a:gd name="T16" fmla="*/ 600 w 102"/>
                  <a:gd name="T17" fmla="*/ 2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58">
                    <a:moveTo>
                      <a:pt x="102" y="0"/>
                    </a:moveTo>
                    <a:cubicBezTo>
                      <a:pt x="84" y="5"/>
                      <a:pt x="66" y="13"/>
                      <a:pt x="48" y="21"/>
                    </a:cubicBezTo>
                    <a:cubicBezTo>
                      <a:pt x="35" y="27"/>
                      <a:pt x="20" y="33"/>
                      <a:pt x="7" y="41"/>
                    </a:cubicBezTo>
                    <a:cubicBezTo>
                      <a:pt x="4" y="43"/>
                      <a:pt x="0" y="47"/>
                      <a:pt x="0" y="51"/>
                    </a:cubicBezTo>
                    <a:cubicBezTo>
                      <a:pt x="0" y="57"/>
                      <a:pt x="6" y="58"/>
                      <a:pt x="10" y="57"/>
                    </a:cubicBezTo>
                    <a:cubicBezTo>
                      <a:pt x="8" y="53"/>
                      <a:pt x="7" y="49"/>
                      <a:pt x="11" y="46"/>
                    </a:cubicBezTo>
                    <a:cubicBezTo>
                      <a:pt x="17" y="40"/>
                      <a:pt x="26" y="38"/>
                      <a:pt x="34" y="34"/>
                    </a:cubicBezTo>
                    <a:cubicBezTo>
                      <a:pt x="43" y="30"/>
                      <a:pt x="52" y="26"/>
                      <a:pt x="61" y="21"/>
                    </a:cubicBezTo>
                    <a:cubicBezTo>
                      <a:pt x="72" y="14"/>
                      <a:pt x="83" y="7"/>
                      <a:pt x="96" y="3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5" name="Freeform 526"/>
              <p:cNvSpPr>
                <a:spLocks/>
              </p:cNvSpPr>
              <p:nvPr/>
            </p:nvSpPr>
            <p:spPr bwMode="auto">
              <a:xfrm>
                <a:off x="2146" y="2692"/>
                <a:ext cx="80" cy="60"/>
              </a:xfrm>
              <a:custGeom>
                <a:avLst/>
                <a:gdLst>
                  <a:gd name="T0" fmla="*/ 200 w 32"/>
                  <a:gd name="T1" fmla="*/ 0 h 24"/>
                  <a:gd name="T2" fmla="*/ 108 w 32"/>
                  <a:gd name="T3" fmla="*/ 38 h 24"/>
                  <a:gd name="T4" fmla="*/ 13 w 32"/>
                  <a:gd name="T5" fmla="*/ 113 h 24"/>
                  <a:gd name="T6" fmla="*/ 20 w 32"/>
                  <a:gd name="T7" fmla="*/ 145 h 24"/>
                  <a:gd name="T8" fmla="*/ 38 w 32"/>
                  <a:gd name="T9" fmla="*/ 100 h 24"/>
                  <a:gd name="T10" fmla="*/ 95 w 32"/>
                  <a:gd name="T11" fmla="*/ 63 h 24"/>
                  <a:gd name="T12" fmla="*/ 170 w 32"/>
                  <a:gd name="T13" fmla="*/ 1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32" y="0"/>
                    </a:moveTo>
                    <a:cubicBezTo>
                      <a:pt x="27" y="1"/>
                      <a:pt x="22" y="4"/>
                      <a:pt x="17" y="6"/>
                    </a:cubicBezTo>
                    <a:cubicBezTo>
                      <a:pt x="12" y="9"/>
                      <a:pt x="5" y="13"/>
                      <a:pt x="2" y="18"/>
                    </a:cubicBezTo>
                    <a:cubicBezTo>
                      <a:pt x="1" y="20"/>
                      <a:pt x="0" y="24"/>
                      <a:pt x="3" y="23"/>
                    </a:cubicBezTo>
                    <a:cubicBezTo>
                      <a:pt x="6" y="22"/>
                      <a:pt x="5" y="18"/>
                      <a:pt x="6" y="16"/>
                    </a:cubicBezTo>
                    <a:cubicBezTo>
                      <a:pt x="8" y="14"/>
                      <a:pt x="13" y="12"/>
                      <a:pt x="15" y="10"/>
                    </a:cubicBezTo>
                    <a:cubicBezTo>
                      <a:pt x="19" y="8"/>
                      <a:pt x="23" y="5"/>
                      <a:pt x="27" y="2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6" name="Freeform 527"/>
              <p:cNvSpPr>
                <a:spLocks/>
              </p:cNvSpPr>
              <p:nvPr/>
            </p:nvSpPr>
            <p:spPr bwMode="auto">
              <a:xfrm>
                <a:off x="2098" y="2655"/>
                <a:ext cx="110" cy="82"/>
              </a:xfrm>
              <a:custGeom>
                <a:avLst/>
                <a:gdLst>
                  <a:gd name="T0" fmla="*/ 275 w 44"/>
                  <a:gd name="T1" fmla="*/ 0 h 33"/>
                  <a:gd name="T2" fmla="*/ 145 w 44"/>
                  <a:gd name="T3" fmla="*/ 55 h 33"/>
                  <a:gd name="T4" fmla="*/ 33 w 44"/>
                  <a:gd name="T5" fmla="*/ 129 h 33"/>
                  <a:gd name="T6" fmla="*/ 70 w 44"/>
                  <a:gd name="T7" fmla="*/ 162 h 33"/>
                  <a:gd name="T8" fmla="*/ 75 w 44"/>
                  <a:gd name="T9" fmla="*/ 137 h 33"/>
                  <a:gd name="T10" fmla="*/ 100 w 44"/>
                  <a:gd name="T11" fmla="*/ 104 h 33"/>
                  <a:gd name="T12" fmla="*/ 208 w 44"/>
                  <a:gd name="T13" fmla="*/ 37 h 33"/>
                  <a:gd name="T14" fmla="*/ 233 w 44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33">
                    <a:moveTo>
                      <a:pt x="44" y="0"/>
                    </a:moveTo>
                    <a:cubicBezTo>
                      <a:pt x="37" y="3"/>
                      <a:pt x="30" y="6"/>
                      <a:pt x="23" y="9"/>
                    </a:cubicBezTo>
                    <a:cubicBezTo>
                      <a:pt x="17" y="12"/>
                      <a:pt x="9" y="16"/>
                      <a:pt x="5" y="21"/>
                    </a:cubicBezTo>
                    <a:cubicBezTo>
                      <a:pt x="0" y="28"/>
                      <a:pt x="10" y="33"/>
                      <a:pt x="11" y="26"/>
                    </a:cubicBezTo>
                    <a:cubicBezTo>
                      <a:pt x="12" y="25"/>
                      <a:pt x="11" y="24"/>
                      <a:pt x="12" y="22"/>
                    </a:cubicBezTo>
                    <a:cubicBezTo>
                      <a:pt x="13" y="20"/>
                      <a:pt x="15" y="19"/>
                      <a:pt x="16" y="17"/>
                    </a:cubicBezTo>
                    <a:cubicBezTo>
                      <a:pt x="21" y="13"/>
                      <a:pt x="27" y="9"/>
                      <a:pt x="33" y="6"/>
                    </a:cubicBezTo>
                    <a:cubicBezTo>
                      <a:pt x="34" y="6"/>
                      <a:pt x="36" y="5"/>
                      <a:pt x="37" y="4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7" name="Freeform 528"/>
              <p:cNvSpPr>
                <a:spLocks/>
              </p:cNvSpPr>
              <p:nvPr/>
            </p:nvSpPr>
            <p:spPr bwMode="auto">
              <a:xfrm>
                <a:off x="2068" y="2645"/>
                <a:ext cx="63" cy="47"/>
              </a:xfrm>
              <a:custGeom>
                <a:avLst/>
                <a:gdLst>
                  <a:gd name="T0" fmla="*/ 134 w 25"/>
                  <a:gd name="T1" fmla="*/ 5 h 19"/>
                  <a:gd name="T2" fmla="*/ 25 w 25"/>
                  <a:gd name="T3" fmla="*/ 116 h 19"/>
                  <a:gd name="T4" fmla="*/ 83 w 25"/>
                  <a:gd name="T5" fmla="*/ 74 h 19"/>
                  <a:gd name="T6" fmla="*/ 159 w 25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21" y="1"/>
                    </a:moveTo>
                    <a:cubicBezTo>
                      <a:pt x="17" y="3"/>
                      <a:pt x="0" y="11"/>
                      <a:pt x="4" y="19"/>
                    </a:cubicBezTo>
                    <a:cubicBezTo>
                      <a:pt x="7" y="17"/>
                      <a:pt x="12" y="14"/>
                      <a:pt x="13" y="12"/>
                    </a:cubicBezTo>
                    <a:cubicBezTo>
                      <a:pt x="16" y="7"/>
                      <a:pt x="19" y="3"/>
                      <a:pt x="25" y="0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8" name="Freeform 529"/>
              <p:cNvSpPr>
                <a:spLocks/>
              </p:cNvSpPr>
              <p:nvPr/>
            </p:nvSpPr>
            <p:spPr bwMode="auto">
              <a:xfrm>
                <a:off x="2428" y="2717"/>
                <a:ext cx="115" cy="85"/>
              </a:xfrm>
              <a:custGeom>
                <a:avLst/>
                <a:gdLst>
                  <a:gd name="T0" fmla="*/ 288 w 46"/>
                  <a:gd name="T1" fmla="*/ 0 h 34"/>
                  <a:gd name="T2" fmla="*/ 213 w 46"/>
                  <a:gd name="T3" fmla="*/ 95 h 34"/>
                  <a:gd name="T4" fmla="*/ 0 w 46"/>
                  <a:gd name="T5" fmla="*/ 21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4">
                    <a:moveTo>
                      <a:pt x="46" y="0"/>
                    </a:moveTo>
                    <a:cubicBezTo>
                      <a:pt x="44" y="6"/>
                      <a:pt x="39" y="11"/>
                      <a:pt x="34" y="15"/>
                    </a:cubicBezTo>
                    <a:cubicBezTo>
                      <a:pt x="24" y="22"/>
                      <a:pt x="11" y="29"/>
                      <a:pt x="0" y="34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59" name="Freeform 530"/>
              <p:cNvSpPr>
                <a:spLocks/>
              </p:cNvSpPr>
              <p:nvPr/>
            </p:nvSpPr>
            <p:spPr bwMode="auto">
              <a:xfrm>
                <a:off x="2331" y="2820"/>
                <a:ext cx="132" cy="47"/>
              </a:xfrm>
              <a:custGeom>
                <a:avLst/>
                <a:gdLst>
                  <a:gd name="T0" fmla="*/ 0 w 53"/>
                  <a:gd name="T1" fmla="*/ 87 h 19"/>
                  <a:gd name="T2" fmla="*/ 125 w 53"/>
                  <a:gd name="T3" fmla="*/ 99 h 19"/>
                  <a:gd name="T4" fmla="*/ 242 w 53"/>
                  <a:gd name="T5" fmla="*/ 54 h 19"/>
                  <a:gd name="T6" fmla="*/ 329 w 53"/>
                  <a:gd name="T7" fmla="*/ 0 h 19"/>
                  <a:gd name="T8" fmla="*/ 262 w 53"/>
                  <a:gd name="T9" fmla="*/ 25 h 19"/>
                  <a:gd name="T10" fmla="*/ 55 w 53"/>
                  <a:gd name="T11" fmla="*/ 8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19">
                    <a:moveTo>
                      <a:pt x="0" y="14"/>
                    </a:moveTo>
                    <a:cubicBezTo>
                      <a:pt x="4" y="19"/>
                      <a:pt x="15" y="17"/>
                      <a:pt x="20" y="16"/>
                    </a:cubicBezTo>
                    <a:cubicBezTo>
                      <a:pt x="27" y="15"/>
                      <a:pt x="33" y="12"/>
                      <a:pt x="39" y="9"/>
                    </a:cubicBezTo>
                    <a:cubicBezTo>
                      <a:pt x="43" y="7"/>
                      <a:pt x="50" y="3"/>
                      <a:pt x="53" y="0"/>
                    </a:cubicBezTo>
                    <a:cubicBezTo>
                      <a:pt x="51" y="0"/>
                      <a:pt x="44" y="3"/>
                      <a:pt x="42" y="4"/>
                    </a:cubicBezTo>
                    <a:cubicBezTo>
                      <a:pt x="35" y="6"/>
                      <a:pt x="20" y="16"/>
                      <a:pt x="9" y="14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0" name="Freeform 531"/>
              <p:cNvSpPr>
                <a:spLocks/>
              </p:cNvSpPr>
              <p:nvPr/>
            </p:nvSpPr>
            <p:spPr bwMode="auto">
              <a:xfrm>
                <a:off x="2446" y="2805"/>
                <a:ext cx="95" cy="62"/>
              </a:xfrm>
              <a:custGeom>
                <a:avLst/>
                <a:gdLst>
                  <a:gd name="T0" fmla="*/ 0 w 38"/>
                  <a:gd name="T1" fmla="*/ 154 h 25"/>
                  <a:gd name="T2" fmla="*/ 95 w 38"/>
                  <a:gd name="T3" fmla="*/ 112 h 25"/>
                  <a:gd name="T4" fmla="*/ 175 w 38"/>
                  <a:gd name="T5" fmla="*/ 62 h 25"/>
                  <a:gd name="T6" fmla="*/ 238 w 38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25">
                    <a:moveTo>
                      <a:pt x="0" y="25"/>
                    </a:moveTo>
                    <a:cubicBezTo>
                      <a:pt x="5" y="23"/>
                      <a:pt x="10" y="21"/>
                      <a:pt x="15" y="18"/>
                    </a:cubicBezTo>
                    <a:cubicBezTo>
                      <a:pt x="19" y="16"/>
                      <a:pt x="24" y="13"/>
                      <a:pt x="28" y="10"/>
                    </a:cubicBezTo>
                    <a:cubicBezTo>
                      <a:pt x="31" y="7"/>
                      <a:pt x="34" y="3"/>
                      <a:pt x="38" y="0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1" name="Freeform 532"/>
              <p:cNvSpPr>
                <a:spLocks/>
              </p:cNvSpPr>
              <p:nvPr/>
            </p:nvSpPr>
            <p:spPr bwMode="auto">
              <a:xfrm>
                <a:off x="2543" y="2705"/>
                <a:ext cx="133" cy="137"/>
              </a:xfrm>
              <a:custGeom>
                <a:avLst/>
                <a:gdLst>
                  <a:gd name="T0" fmla="*/ 0 w 53"/>
                  <a:gd name="T1" fmla="*/ 341 h 55"/>
                  <a:gd name="T2" fmla="*/ 120 w 53"/>
                  <a:gd name="T3" fmla="*/ 286 h 55"/>
                  <a:gd name="T4" fmla="*/ 213 w 53"/>
                  <a:gd name="T5" fmla="*/ 224 h 55"/>
                  <a:gd name="T6" fmla="*/ 326 w 53"/>
                  <a:gd name="T7" fmla="*/ 17 h 55"/>
                  <a:gd name="T8" fmla="*/ 326 w 53"/>
                  <a:gd name="T9" fmla="*/ 0 h 55"/>
                  <a:gd name="T10" fmla="*/ 238 w 53"/>
                  <a:gd name="T11" fmla="*/ 149 h 55"/>
                  <a:gd name="T12" fmla="*/ 25 w 53"/>
                  <a:gd name="T13" fmla="*/ 336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cubicBezTo>
                      <a:pt x="7" y="53"/>
                      <a:pt x="13" y="51"/>
                      <a:pt x="19" y="46"/>
                    </a:cubicBezTo>
                    <a:cubicBezTo>
                      <a:pt x="24" y="43"/>
                      <a:pt x="29" y="39"/>
                      <a:pt x="34" y="36"/>
                    </a:cubicBezTo>
                    <a:cubicBezTo>
                      <a:pt x="44" y="28"/>
                      <a:pt x="53" y="17"/>
                      <a:pt x="52" y="3"/>
                    </a:cubicBezTo>
                    <a:cubicBezTo>
                      <a:pt x="52" y="2"/>
                      <a:pt x="52" y="1"/>
                      <a:pt x="52" y="0"/>
                    </a:cubicBezTo>
                    <a:cubicBezTo>
                      <a:pt x="46" y="7"/>
                      <a:pt x="44" y="17"/>
                      <a:pt x="38" y="24"/>
                    </a:cubicBezTo>
                    <a:cubicBezTo>
                      <a:pt x="29" y="36"/>
                      <a:pt x="17" y="45"/>
                      <a:pt x="4" y="54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2" name="Freeform 533"/>
              <p:cNvSpPr>
                <a:spLocks/>
              </p:cNvSpPr>
              <p:nvPr/>
            </p:nvSpPr>
            <p:spPr bwMode="auto">
              <a:xfrm>
                <a:off x="2418" y="2892"/>
                <a:ext cx="90" cy="20"/>
              </a:xfrm>
              <a:custGeom>
                <a:avLst/>
                <a:gdLst>
                  <a:gd name="T0" fmla="*/ 0 w 36"/>
                  <a:gd name="T1" fmla="*/ 20 h 8"/>
                  <a:gd name="T2" fmla="*/ 88 w 36"/>
                  <a:gd name="T3" fmla="*/ 50 h 8"/>
                  <a:gd name="T4" fmla="*/ 225 w 36"/>
                  <a:gd name="T5" fmla="*/ 0 h 8"/>
                  <a:gd name="T6" fmla="*/ 158 w 36"/>
                  <a:gd name="T7" fmla="*/ 13 h 8"/>
                  <a:gd name="T8" fmla="*/ 95 w 36"/>
                  <a:gd name="T9" fmla="*/ 25 h 8"/>
                  <a:gd name="T10" fmla="*/ 33 w 36"/>
                  <a:gd name="T11" fmla="*/ 3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8">
                    <a:moveTo>
                      <a:pt x="0" y="3"/>
                    </a:moveTo>
                    <a:cubicBezTo>
                      <a:pt x="2" y="7"/>
                      <a:pt x="10" y="7"/>
                      <a:pt x="14" y="8"/>
                    </a:cubicBezTo>
                    <a:cubicBezTo>
                      <a:pt x="24" y="8"/>
                      <a:pt x="29" y="4"/>
                      <a:pt x="36" y="0"/>
                    </a:cubicBezTo>
                    <a:cubicBezTo>
                      <a:pt x="33" y="2"/>
                      <a:pt x="29" y="2"/>
                      <a:pt x="25" y="2"/>
                    </a:cubicBezTo>
                    <a:cubicBezTo>
                      <a:pt x="22" y="3"/>
                      <a:pt x="18" y="3"/>
                      <a:pt x="15" y="4"/>
                    </a:cubicBezTo>
                    <a:cubicBezTo>
                      <a:pt x="12" y="4"/>
                      <a:pt x="8" y="4"/>
                      <a:pt x="5" y="5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3" name="Freeform 534"/>
              <p:cNvSpPr>
                <a:spLocks/>
              </p:cNvSpPr>
              <p:nvPr/>
            </p:nvSpPr>
            <p:spPr bwMode="auto">
              <a:xfrm>
                <a:off x="2493" y="2940"/>
                <a:ext cx="53" cy="32"/>
              </a:xfrm>
              <a:custGeom>
                <a:avLst/>
                <a:gdLst>
                  <a:gd name="T0" fmla="*/ 0 w 21"/>
                  <a:gd name="T1" fmla="*/ 49 h 13"/>
                  <a:gd name="T2" fmla="*/ 121 w 21"/>
                  <a:gd name="T3" fmla="*/ 0 h 13"/>
                  <a:gd name="T4" fmla="*/ 33 w 21"/>
                  <a:gd name="T5" fmla="*/ 42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3">
                    <a:moveTo>
                      <a:pt x="0" y="8"/>
                    </a:moveTo>
                    <a:cubicBezTo>
                      <a:pt x="2" y="13"/>
                      <a:pt x="21" y="7"/>
                      <a:pt x="19" y="0"/>
                    </a:cubicBezTo>
                    <a:cubicBezTo>
                      <a:pt x="15" y="4"/>
                      <a:pt x="10" y="5"/>
                      <a:pt x="5" y="7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4" name="Freeform 535"/>
              <p:cNvSpPr>
                <a:spLocks/>
              </p:cNvSpPr>
              <p:nvPr/>
            </p:nvSpPr>
            <p:spPr bwMode="auto">
              <a:xfrm>
                <a:off x="2558" y="2965"/>
                <a:ext cx="48" cy="30"/>
              </a:xfrm>
              <a:custGeom>
                <a:avLst/>
                <a:gdLst>
                  <a:gd name="T0" fmla="*/ 0 w 19"/>
                  <a:gd name="T1" fmla="*/ 58 h 12"/>
                  <a:gd name="T2" fmla="*/ 121 w 19"/>
                  <a:gd name="T3" fmla="*/ 0 h 12"/>
                  <a:gd name="T4" fmla="*/ 51 w 19"/>
                  <a:gd name="T5" fmla="*/ 38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9"/>
                    </a:moveTo>
                    <a:cubicBezTo>
                      <a:pt x="7" y="12"/>
                      <a:pt x="18" y="7"/>
                      <a:pt x="19" y="0"/>
                    </a:cubicBezTo>
                    <a:cubicBezTo>
                      <a:pt x="17" y="3"/>
                      <a:pt x="12" y="5"/>
                      <a:pt x="8" y="6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5" name="Freeform 536"/>
              <p:cNvSpPr>
                <a:spLocks/>
              </p:cNvSpPr>
              <p:nvPr/>
            </p:nvSpPr>
            <p:spPr bwMode="auto">
              <a:xfrm>
                <a:off x="2301" y="2787"/>
                <a:ext cx="37" cy="23"/>
              </a:xfrm>
              <a:custGeom>
                <a:avLst/>
                <a:gdLst>
                  <a:gd name="T0" fmla="*/ 0 w 15"/>
                  <a:gd name="T1" fmla="*/ 59 h 9"/>
                  <a:gd name="T2" fmla="*/ 91 w 15"/>
                  <a:gd name="T3" fmla="*/ 0 h 9"/>
                  <a:gd name="T4" fmla="*/ 67 w 15"/>
                  <a:gd name="T5" fmla="*/ 46 h 9"/>
                  <a:gd name="T6" fmla="*/ 12 w 15"/>
                  <a:gd name="T7" fmla="*/ 59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2" y="5"/>
                      <a:pt x="11" y="0"/>
                      <a:pt x="15" y="0"/>
                    </a:cubicBezTo>
                    <a:cubicBezTo>
                      <a:pt x="14" y="2"/>
                      <a:pt x="7" y="5"/>
                      <a:pt x="11" y="7"/>
                    </a:cubicBezTo>
                    <a:cubicBezTo>
                      <a:pt x="8" y="8"/>
                      <a:pt x="5" y="9"/>
                      <a:pt x="2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6" name="Freeform 537"/>
              <p:cNvSpPr>
                <a:spLocks/>
              </p:cNvSpPr>
              <p:nvPr/>
            </p:nvSpPr>
            <p:spPr bwMode="auto">
              <a:xfrm>
                <a:off x="2261" y="2710"/>
                <a:ext cx="102" cy="50"/>
              </a:xfrm>
              <a:custGeom>
                <a:avLst/>
                <a:gdLst>
                  <a:gd name="T0" fmla="*/ 0 w 41"/>
                  <a:gd name="T1" fmla="*/ 125 h 20"/>
                  <a:gd name="T2" fmla="*/ 87 w 41"/>
                  <a:gd name="T3" fmla="*/ 70 h 20"/>
                  <a:gd name="T4" fmla="*/ 254 w 41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20">
                    <a:moveTo>
                      <a:pt x="0" y="20"/>
                    </a:moveTo>
                    <a:cubicBezTo>
                      <a:pt x="5" y="17"/>
                      <a:pt x="9" y="13"/>
                      <a:pt x="14" y="11"/>
                    </a:cubicBezTo>
                    <a:cubicBezTo>
                      <a:pt x="22" y="7"/>
                      <a:pt x="32" y="2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7" name="Freeform 538"/>
              <p:cNvSpPr>
                <a:spLocks/>
              </p:cNvSpPr>
              <p:nvPr/>
            </p:nvSpPr>
            <p:spPr bwMode="auto">
              <a:xfrm>
                <a:off x="2238" y="2762"/>
                <a:ext cx="13" cy="15"/>
              </a:xfrm>
              <a:custGeom>
                <a:avLst/>
                <a:gdLst>
                  <a:gd name="T0" fmla="*/ 34 w 5"/>
                  <a:gd name="T1" fmla="*/ 0 h 6"/>
                  <a:gd name="T2" fmla="*/ 26 w 5"/>
                  <a:gd name="T3" fmla="*/ 38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3" y="1"/>
                      <a:pt x="0" y="5"/>
                      <a:pt x="4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8" name="Freeform 539"/>
              <p:cNvSpPr>
                <a:spLocks/>
              </p:cNvSpPr>
              <p:nvPr/>
            </p:nvSpPr>
            <p:spPr bwMode="auto">
              <a:xfrm>
                <a:off x="2348" y="2775"/>
                <a:ext cx="15" cy="7"/>
              </a:xfrm>
              <a:custGeom>
                <a:avLst/>
                <a:gdLst>
                  <a:gd name="T0" fmla="*/ 0 w 6"/>
                  <a:gd name="T1" fmla="*/ 5 h 3"/>
                  <a:gd name="T2" fmla="*/ 38 w 6"/>
                  <a:gd name="T3" fmla="*/ 1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2" y="0"/>
                      <a:pt x="5" y="1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69" name="Freeform 540"/>
              <p:cNvSpPr>
                <a:spLocks/>
              </p:cNvSpPr>
              <p:nvPr/>
            </p:nvSpPr>
            <p:spPr bwMode="auto">
              <a:xfrm>
                <a:off x="2493" y="2730"/>
                <a:ext cx="35" cy="35"/>
              </a:xfrm>
              <a:custGeom>
                <a:avLst/>
                <a:gdLst>
                  <a:gd name="T0" fmla="*/ 0 w 14"/>
                  <a:gd name="T1" fmla="*/ 88 h 14"/>
                  <a:gd name="T2" fmla="*/ 88 w 14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1"/>
                      <a:pt x="13" y="6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0" name="Freeform 541"/>
              <p:cNvSpPr>
                <a:spLocks/>
              </p:cNvSpPr>
              <p:nvPr/>
            </p:nvSpPr>
            <p:spPr bwMode="auto">
              <a:xfrm>
                <a:off x="2481" y="2762"/>
                <a:ext cx="7" cy="13"/>
              </a:xfrm>
              <a:custGeom>
                <a:avLst/>
                <a:gdLst>
                  <a:gd name="T0" fmla="*/ 5 w 3"/>
                  <a:gd name="T1" fmla="*/ 0 h 5"/>
                  <a:gd name="T2" fmla="*/ 16 w 3"/>
                  <a:gd name="T3" fmla="*/ 34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0" y="2"/>
                      <a:pt x="1" y="5"/>
                      <a:pt x="3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1" name="Freeform 542"/>
              <p:cNvSpPr>
                <a:spLocks/>
              </p:cNvSpPr>
              <p:nvPr/>
            </p:nvSpPr>
            <p:spPr bwMode="auto">
              <a:xfrm>
                <a:off x="2631" y="2740"/>
                <a:ext cx="30" cy="47"/>
              </a:xfrm>
              <a:custGeom>
                <a:avLst/>
                <a:gdLst>
                  <a:gd name="T0" fmla="*/ 75 w 12"/>
                  <a:gd name="T1" fmla="*/ 0 h 19"/>
                  <a:gd name="T2" fmla="*/ 0 w 12"/>
                  <a:gd name="T3" fmla="*/ 11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11" y="7"/>
                      <a:pt x="7" y="15"/>
                      <a:pt x="0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2" name="Freeform 543"/>
              <p:cNvSpPr>
                <a:spLocks/>
              </p:cNvSpPr>
              <p:nvPr/>
            </p:nvSpPr>
            <p:spPr bwMode="auto">
              <a:xfrm>
                <a:off x="2666" y="272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6 w 3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2" y="0"/>
                      <a:pt x="3" y="2"/>
                      <a:pt x="3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3" name="Freeform 544"/>
              <p:cNvSpPr>
                <a:spLocks/>
              </p:cNvSpPr>
              <p:nvPr/>
            </p:nvSpPr>
            <p:spPr bwMode="auto">
              <a:xfrm>
                <a:off x="2613" y="2787"/>
                <a:ext cx="13" cy="13"/>
              </a:xfrm>
              <a:custGeom>
                <a:avLst/>
                <a:gdLst>
                  <a:gd name="T0" fmla="*/ 13 w 5"/>
                  <a:gd name="T1" fmla="*/ 0 h 5"/>
                  <a:gd name="T2" fmla="*/ 34 w 5"/>
                  <a:gd name="T3" fmla="*/ 34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0" y="2"/>
                      <a:pt x="2" y="5"/>
                      <a:pt x="5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4" name="Freeform 545"/>
              <p:cNvSpPr>
                <a:spLocks/>
              </p:cNvSpPr>
              <p:nvPr/>
            </p:nvSpPr>
            <p:spPr bwMode="auto">
              <a:xfrm>
                <a:off x="2118" y="2685"/>
                <a:ext cx="28" cy="32"/>
              </a:xfrm>
              <a:custGeom>
                <a:avLst/>
                <a:gdLst>
                  <a:gd name="T0" fmla="*/ 0 w 11"/>
                  <a:gd name="T1" fmla="*/ 79 h 13"/>
                  <a:gd name="T2" fmla="*/ 71 w 11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cubicBezTo>
                      <a:pt x="0" y="7"/>
                      <a:pt x="4" y="2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5" name="Freeform 546"/>
              <p:cNvSpPr>
                <a:spLocks/>
              </p:cNvSpPr>
              <p:nvPr/>
            </p:nvSpPr>
            <p:spPr bwMode="auto">
              <a:xfrm>
                <a:off x="2153" y="2677"/>
                <a:ext cx="5" cy="13"/>
              </a:xfrm>
              <a:custGeom>
                <a:avLst/>
                <a:gdLst>
                  <a:gd name="T0" fmla="*/ 0 w 2"/>
                  <a:gd name="T1" fmla="*/ 0 h 5"/>
                  <a:gd name="T2" fmla="*/ 13 w 2"/>
                  <a:gd name="T3" fmla="*/ 13 h 5"/>
                  <a:gd name="T4" fmla="*/ 8 w 2"/>
                  <a:gd name="T5" fmla="*/ 34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3"/>
                      <a:pt x="2" y="4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6" name="Freeform 547"/>
              <p:cNvSpPr>
                <a:spLocks/>
              </p:cNvSpPr>
              <p:nvPr/>
            </p:nvSpPr>
            <p:spPr bwMode="auto">
              <a:xfrm>
                <a:off x="2088" y="2662"/>
                <a:ext cx="18" cy="15"/>
              </a:xfrm>
              <a:custGeom>
                <a:avLst/>
                <a:gdLst>
                  <a:gd name="T0" fmla="*/ 0 w 7"/>
                  <a:gd name="T1" fmla="*/ 38 h 6"/>
                  <a:gd name="T2" fmla="*/ 46 w 7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1" y="3"/>
                      <a:pt x="4" y="1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7" name="Freeform 548"/>
              <p:cNvSpPr>
                <a:spLocks/>
              </p:cNvSpPr>
              <p:nvPr/>
            </p:nvSpPr>
            <p:spPr bwMode="auto">
              <a:xfrm>
                <a:off x="2368" y="2842"/>
                <a:ext cx="53" cy="25"/>
              </a:xfrm>
              <a:custGeom>
                <a:avLst/>
                <a:gdLst>
                  <a:gd name="T0" fmla="*/ 0 w 21"/>
                  <a:gd name="T1" fmla="*/ 45 h 10"/>
                  <a:gd name="T2" fmla="*/ 134 w 2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7"/>
                    </a:moveTo>
                    <a:cubicBezTo>
                      <a:pt x="4" y="10"/>
                      <a:pt x="16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8" name="Freeform 549"/>
              <p:cNvSpPr>
                <a:spLocks/>
              </p:cNvSpPr>
              <p:nvPr/>
            </p:nvSpPr>
            <p:spPr bwMode="auto">
              <a:xfrm>
                <a:off x="2356" y="2855"/>
                <a:ext cx="5" cy="10"/>
              </a:xfrm>
              <a:custGeom>
                <a:avLst/>
                <a:gdLst>
                  <a:gd name="T0" fmla="*/ 13 w 2"/>
                  <a:gd name="T1" fmla="*/ 0 h 4"/>
                  <a:gd name="T2" fmla="*/ 8 w 2"/>
                  <a:gd name="T3" fmla="*/ 2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79" name="Freeform 550"/>
              <p:cNvSpPr>
                <a:spLocks/>
              </p:cNvSpPr>
              <p:nvPr/>
            </p:nvSpPr>
            <p:spPr bwMode="auto">
              <a:xfrm>
                <a:off x="2443" y="2902"/>
                <a:ext cx="45" cy="10"/>
              </a:xfrm>
              <a:custGeom>
                <a:avLst/>
                <a:gdLst>
                  <a:gd name="T0" fmla="*/ 0 w 18"/>
                  <a:gd name="T1" fmla="*/ 20 h 4"/>
                  <a:gd name="T2" fmla="*/ 113 w 18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4">
                    <a:moveTo>
                      <a:pt x="0" y="3"/>
                    </a:moveTo>
                    <a:cubicBezTo>
                      <a:pt x="5" y="4"/>
                      <a:pt x="14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0" name="Freeform 551"/>
              <p:cNvSpPr>
                <a:spLocks/>
              </p:cNvSpPr>
              <p:nvPr/>
            </p:nvSpPr>
            <p:spPr bwMode="auto">
              <a:xfrm>
                <a:off x="2493" y="2892"/>
                <a:ext cx="8" cy="18"/>
              </a:xfrm>
              <a:custGeom>
                <a:avLst/>
                <a:gdLst>
                  <a:gd name="T0" fmla="*/ 0 w 3"/>
                  <a:gd name="T1" fmla="*/ 0 h 7"/>
                  <a:gd name="T2" fmla="*/ 8 w 3"/>
                  <a:gd name="T3" fmla="*/ 46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3" y="1"/>
                      <a:pt x="2" y="5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1" name="Freeform 552"/>
              <p:cNvSpPr>
                <a:spLocks/>
              </p:cNvSpPr>
              <p:nvPr/>
            </p:nvSpPr>
            <p:spPr bwMode="auto">
              <a:xfrm>
                <a:off x="3316" y="2475"/>
                <a:ext cx="52" cy="15"/>
              </a:xfrm>
              <a:custGeom>
                <a:avLst/>
                <a:gdLst>
                  <a:gd name="T0" fmla="*/ 0 w 21"/>
                  <a:gd name="T1" fmla="*/ 8 h 6"/>
                  <a:gd name="T2" fmla="*/ 129 w 21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6">
                    <a:moveTo>
                      <a:pt x="0" y="1"/>
                    </a:moveTo>
                    <a:cubicBezTo>
                      <a:pt x="8" y="6"/>
                      <a:pt x="13" y="1"/>
                      <a:pt x="21" y="0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2" name="Freeform 553"/>
              <p:cNvSpPr>
                <a:spLocks/>
              </p:cNvSpPr>
              <p:nvPr/>
            </p:nvSpPr>
            <p:spPr bwMode="auto">
              <a:xfrm>
                <a:off x="3266" y="2507"/>
                <a:ext cx="45" cy="38"/>
              </a:xfrm>
              <a:custGeom>
                <a:avLst/>
                <a:gdLst>
                  <a:gd name="T0" fmla="*/ 0 w 18"/>
                  <a:gd name="T1" fmla="*/ 20 h 15"/>
                  <a:gd name="T2" fmla="*/ 113 w 18"/>
                  <a:gd name="T3" fmla="*/ 58 h 15"/>
                  <a:gd name="T4" fmla="*/ 0 w 1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5">
                    <a:moveTo>
                      <a:pt x="0" y="3"/>
                    </a:moveTo>
                    <a:cubicBezTo>
                      <a:pt x="3" y="7"/>
                      <a:pt x="14" y="15"/>
                      <a:pt x="18" y="9"/>
                    </a:cubicBezTo>
                    <a:cubicBezTo>
                      <a:pt x="11" y="8"/>
                      <a:pt x="5" y="6"/>
                      <a:pt x="0" y="0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3" name="Freeform 554"/>
              <p:cNvSpPr>
                <a:spLocks/>
              </p:cNvSpPr>
              <p:nvPr/>
            </p:nvSpPr>
            <p:spPr bwMode="auto">
              <a:xfrm>
                <a:off x="3246" y="2565"/>
                <a:ext cx="25" cy="25"/>
              </a:xfrm>
              <a:custGeom>
                <a:avLst/>
                <a:gdLst>
                  <a:gd name="T0" fmla="*/ 0 w 10"/>
                  <a:gd name="T1" fmla="*/ 0 h 10"/>
                  <a:gd name="T2" fmla="*/ 63 w 10"/>
                  <a:gd name="T3" fmla="*/ 45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4"/>
                      <a:pt x="6" y="10"/>
                      <a:pt x="10" y="7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4" name="Freeform 555"/>
              <p:cNvSpPr>
                <a:spLocks/>
              </p:cNvSpPr>
              <p:nvPr/>
            </p:nvSpPr>
            <p:spPr bwMode="auto">
              <a:xfrm>
                <a:off x="3276" y="2437"/>
                <a:ext cx="27" cy="5"/>
              </a:xfrm>
              <a:custGeom>
                <a:avLst/>
                <a:gdLst>
                  <a:gd name="T0" fmla="*/ 0 w 11"/>
                  <a:gd name="T1" fmla="*/ 0 h 2"/>
                  <a:gd name="T2" fmla="*/ 66 w 11"/>
                  <a:gd name="T3" fmla="*/ 1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cubicBezTo>
                      <a:pt x="3" y="2"/>
                      <a:pt x="8" y="2"/>
                      <a:pt x="11" y="2"/>
                    </a:cubicBezTo>
                  </a:path>
                </a:pathLst>
              </a:custGeom>
              <a:solidFill>
                <a:srgbClr val="F1D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5" name="Freeform 556"/>
              <p:cNvSpPr>
                <a:spLocks/>
              </p:cNvSpPr>
              <p:nvPr/>
            </p:nvSpPr>
            <p:spPr bwMode="auto">
              <a:xfrm>
                <a:off x="3241" y="2412"/>
                <a:ext cx="45" cy="90"/>
              </a:xfrm>
              <a:custGeom>
                <a:avLst/>
                <a:gdLst>
                  <a:gd name="T0" fmla="*/ 8 w 18"/>
                  <a:gd name="T1" fmla="*/ 113 h 36"/>
                  <a:gd name="T2" fmla="*/ 0 w 18"/>
                  <a:gd name="T3" fmla="*/ 225 h 36"/>
                  <a:gd name="T4" fmla="*/ 20 w 18"/>
                  <a:gd name="T5" fmla="*/ 170 h 36"/>
                  <a:gd name="T6" fmla="*/ 83 w 18"/>
                  <a:gd name="T7" fmla="*/ 183 h 36"/>
                  <a:gd name="T8" fmla="*/ 38 w 18"/>
                  <a:gd name="T9" fmla="*/ 133 h 36"/>
                  <a:gd name="T10" fmla="*/ 113 w 18"/>
                  <a:gd name="T11" fmla="*/ 113 h 36"/>
                  <a:gd name="T12" fmla="*/ 63 w 18"/>
                  <a:gd name="T13" fmla="*/ 75 h 36"/>
                  <a:gd name="T14" fmla="*/ 88 w 18"/>
                  <a:gd name="T15" fmla="*/ 0 h 36"/>
                  <a:gd name="T16" fmla="*/ 0 w 18"/>
                  <a:gd name="T17" fmla="*/ 10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" y="18"/>
                    </a:moveTo>
                    <a:cubicBezTo>
                      <a:pt x="1" y="24"/>
                      <a:pt x="1" y="30"/>
                      <a:pt x="0" y="36"/>
                    </a:cubicBezTo>
                    <a:cubicBezTo>
                      <a:pt x="1" y="34"/>
                      <a:pt x="0" y="29"/>
                      <a:pt x="3" y="27"/>
                    </a:cubicBezTo>
                    <a:cubicBezTo>
                      <a:pt x="5" y="26"/>
                      <a:pt x="11" y="27"/>
                      <a:pt x="13" y="29"/>
                    </a:cubicBezTo>
                    <a:cubicBezTo>
                      <a:pt x="10" y="28"/>
                      <a:pt x="5" y="25"/>
                      <a:pt x="6" y="21"/>
                    </a:cubicBezTo>
                    <a:cubicBezTo>
                      <a:pt x="8" y="18"/>
                      <a:pt x="15" y="19"/>
                      <a:pt x="18" y="18"/>
                    </a:cubicBezTo>
                    <a:cubicBezTo>
                      <a:pt x="14" y="16"/>
                      <a:pt x="10" y="17"/>
                      <a:pt x="10" y="12"/>
                    </a:cubicBezTo>
                    <a:cubicBezTo>
                      <a:pt x="10" y="8"/>
                      <a:pt x="15" y="3"/>
                      <a:pt x="14" y="0"/>
                    </a:cubicBezTo>
                    <a:cubicBezTo>
                      <a:pt x="9" y="3"/>
                      <a:pt x="1" y="11"/>
                      <a:pt x="0" y="17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6" name="Freeform 557"/>
              <p:cNvSpPr>
                <a:spLocks/>
              </p:cNvSpPr>
              <p:nvPr/>
            </p:nvSpPr>
            <p:spPr bwMode="auto">
              <a:xfrm>
                <a:off x="3316" y="2425"/>
                <a:ext cx="95" cy="90"/>
              </a:xfrm>
              <a:custGeom>
                <a:avLst/>
                <a:gdLst>
                  <a:gd name="T0" fmla="*/ 70 w 38"/>
                  <a:gd name="T1" fmla="*/ 8 h 36"/>
                  <a:gd name="T2" fmla="*/ 195 w 38"/>
                  <a:gd name="T3" fmla="*/ 25 h 36"/>
                  <a:gd name="T4" fmla="*/ 200 w 38"/>
                  <a:gd name="T5" fmla="*/ 120 h 36"/>
                  <a:gd name="T6" fmla="*/ 125 w 38"/>
                  <a:gd name="T7" fmla="*/ 200 h 36"/>
                  <a:gd name="T8" fmla="*/ 0 w 38"/>
                  <a:gd name="T9" fmla="*/ 195 h 36"/>
                  <a:gd name="T10" fmla="*/ 108 w 38"/>
                  <a:gd name="T11" fmla="*/ 170 h 36"/>
                  <a:gd name="T12" fmla="*/ 183 w 38"/>
                  <a:gd name="T13" fmla="*/ 100 h 36"/>
                  <a:gd name="T14" fmla="*/ 58 w 38"/>
                  <a:gd name="T15" fmla="*/ 83 h 36"/>
                  <a:gd name="T16" fmla="*/ 20 w 38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11" y="1"/>
                    </a:moveTo>
                    <a:cubicBezTo>
                      <a:pt x="17" y="4"/>
                      <a:pt x="25" y="2"/>
                      <a:pt x="31" y="4"/>
                    </a:cubicBezTo>
                    <a:cubicBezTo>
                      <a:pt x="38" y="6"/>
                      <a:pt x="35" y="14"/>
                      <a:pt x="32" y="19"/>
                    </a:cubicBezTo>
                    <a:cubicBezTo>
                      <a:pt x="29" y="23"/>
                      <a:pt x="24" y="30"/>
                      <a:pt x="20" y="32"/>
                    </a:cubicBezTo>
                    <a:cubicBezTo>
                      <a:pt x="14" y="36"/>
                      <a:pt x="6" y="33"/>
                      <a:pt x="0" y="31"/>
                    </a:cubicBezTo>
                    <a:cubicBezTo>
                      <a:pt x="4" y="33"/>
                      <a:pt x="13" y="29"/>
                      <a:pt x="17" y="27"/>
                    </a:cubicBezTo>
                    <a:cubicBezTo>
                      <a:pt x="22" y="25"/>
                      <a:pt x="27" y="21"/>
                      <a:pt x="29" y="16"/>
                    </a:cubicBezTo>
                    <a:cubicBezTo>
                      <a:pt x="34" y="4"/>
                      <a:pt x="14" y="14"/>
                      <a:pt x="9" y="13"/>
                    </a:cubicBezTo>
                    <a:cubicBezTo>
                      <a:pt x="22" y="12"/>
                      <a:pt x="7" y="2"/>
                      <a:pt x="3" y="0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7" name="Freeform 558"/>
              <p:cNvSpPr>
                <a:spLocks/>
              </p:cNvSpPr>
              <p:nvPr/>
            </p:nvSpPr>
            <p:spPr bwMode="auto">
              <a:xfrm>
                <a:off x="3248" y="2522"/>
                <a:ext cx="103" cy="40"/>
              </a:xfrm>
              <a:custGeom>
                <a:avLst/>
                <a:gdLst>
                  <a:gd name="T0" fmla="*/ 45 w 41"/>
                  <a:gd name="T1" fmla="*/ 58 h 16"/>
                  <a:gd name="T2" fmla="*/ 176 w 41"/>
                  <a:gd name="T3" fmla="*/ 88 h 16"/>
                  <a:gd name="T4" fmla="*/ 259 w 41"/>
                  <a:gd name="T5" fmla="*/ 0 h 16"/>
                  <a:gd name="T6" fmla="*/ 221 w 41"/>
                  <a:gd name="T7" fmla="*/ 58 h 16"/>
                  <a:gd name="T8" fmla="*/ 138 w 41"/>
                  <a:gd name="T9" fmla="*/ 70 h 16"/>
                  <a:gd name="T10" fmla="*/ 0 w 41"/>
                  <a:gd name="T11" fmla="*/ 33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6">
                    <a:moveTo>
                      <a:pt x="7" y="9"/>
                    </a:moveTo>
                    <a:cubicBezTo>
                      <a:pt x="14" y="13"/>
                      <a:pt x="21" y="16"/>
                      <a:pt x="28" y="14"/>
                    </a:cubicBezTo>
                    <a:cubicBezTo>
                      <a:pt x="37" y="11"/>
                      <a:pt x="41" y="10"/>
                      <a:pt x="41" y="0"/>
                    </a:cubicBezTo>
                    <a:cubicBezTo>
                      <a:pt x="38" y="3"/>
                      <a:pt x="38" y="6"/>
                      <a:pt x="35" y="9"/>
                    </a:cubicBezTo>
                    <a:cubicBezTo>
                      <a:pt x="31" y="11"/>
                      <a:pt x="26" y="11"/>
                      <a:pt x="22" y="11"/>
                    </a:cubicBezTo>
                    <a:cubicBezTo>
                      <a:pt x="14" y="11"/>
                      <a:pt x="8" y="6"/>
                      <a:pt x="0" y="5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8" name="Freeform 559"/>
              <p:cNvSpPr>
                <a:spLocks/>
              </p:cNvSpPr>
              <p:nvPr/>
            </p:nvSpPr>
            <p:spPr bwMode="auto">
              <a:xfrm>
                <a:off x="3231" y="2567"/>
                <a:ext cx="52" cy="50"/>
              </a:xfrm>
              <a:custGeom>
                <a:avLst/>
                <a:gdLst>
                  <a:gd name="T0" fmla="*/ 12 w 21"/>
                  <a:gd name="T1" fmla="*/ 45 h 20"/>
                  <a:gd name="T2" fmla="*/ 129 w 21"/>
                  <a:gd name="T3" fmla="*/ 58 h 20"/>
                  <a:gd name="T4" fmla="*/ 62 w 21"/>
                  <a:gd name="T5" fmla="*/ 75 h 20"/>
                  <a:gd name="T6" fmla="*/ 0 w 21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2" y="7"/>
                    </a:moveTo>
                    <a:cubicBezTo>
                      <a:pt x="4" y="17"/>
                      <a:pt x="16" y="20"/>
                      <a:pt x="21" y="9"/>
                    </a:cubicBezTo>
                    <a:cubicBezTo>
                      <a:pt x="19" y="14"/>
                      <a:pt x="15" y="14"/>
                      <a:pt x="10" y="12"/>
                    </a:cubicBezTo>
                    <a:cubicBezTo>
                      <a:pt x="5" y="9"/>
                      <a:pt x="4" y="4"/>
                      <a:pt x="0" y="0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89" name="Freeform 560"/>
              <p:cNvSpPr>
                <a:spLocks noEditPoints="1"/>
              </p:cNvSpPr>
              <p:nvPr/>
            </p:nvSpPr>
            <p:spPr bwMode="auto">
              <a:xfrm>
                <a:off x="2093" y="2592"/>
                <a:ext cx="655" cy="148"/>
              </a:xfrm>
              <a:custGeom>
                <a:avLst/>
                <a:gdLst>
                  <a:gd name="T0" fmla="*/ 1208 w 262"/>
                  <a:gd name="T1" fmla="*/ 50 h 59"/>
                  <a:gd name="T2" fmla="*/ 470 w 262"/>
                  <a:gd name="T3" fmla="*/ 25 h 59"/>
                  <a:gd name="T4" fmla="*/ 313 w 262"/>
                  <a:gd name="T5" fmla="*/ 70 h 59"/>
                  <a:gd name="T6" fmla="*/ 88 w 262"/>
                  <a:gd name="T7" fmla="*/ 45 h 59"/>
                  <a:gd name="T8" fmla="*/ 8 w 262"/>
                  <a:gd name="T9" fmla="*/ 50 h 59"/>
                  <a:gd name="T10" fmla="*/ 125 w 262"/>
                  <a:gd name="T11" fmla="*/ 75 h 59"/>
                  <a:gd name="T12" fmla="*/ 250 w 262"/>
                  <a:gd name="T13" fmla="*/ 95 h 59"/>
                  <a:gd name="T14" fmla="*/ 313 w 262"/>
                  <a:gd name="T15" fmla="*/ 108 h 59"/>
                  <a:gd name="T16" fmla="*/ 400 w 262"/>
                  <a:gd name="T17" fmla="*/ 88 h 59"/>
                  <a:gd name="T18" fmla="*/ 608 w 262"/>
                  <a:gd name="T19" fmla="*/ 50 h 59"/>
                  <a:gd name="T20" fmla="*/ 763 w 262"/>
                  <a:gd name="T21" fmla="*/ 38 h 59"/>
                  <a:gd name="T22" fmla="*/ 900 w 262"/>
                  <a:gd name="T23" fmla="*/ 70 h 59"/>
                  <a:gd name="T24" fmla="*/ 1150 w 262"/>
                  <a:gd name="T25" fmla="*/ 108 h 59"/>
                  <a:gd name="T26" fmla="*/ 1225 w 262"/>
                  <a:gd name="T27" fmla="*/ 88 h 59"/>
                  <a:gd name="T28" fmla="*/ 1263 w 262"/>
                  <a:gd name="T29" fmla="*/ 120 h 59"/>
                  <a:gd name="T30" fmla="*/ 1275 w 262"/>
                  <a:gd name="T31" fmla="*/ 188 h 59"/>
                  <a:gd name="T32" fmla="*/ 1363 w 262"/>
                  <a:gd name="T33" fmla="*/ 138 h 59"/>
                  <a:gd name="T34" fmla="*/ 1388 w 262"/>
                  <a:gd name="T35" fmla="*/ 213 h 59"/>
                  <a:gd name="T36" fmla="*/ 1445 w 262"/>
                  <a:gd name="T37" fmla="*/ 158 h 59"/>
                  <a:gd name="T38" fmla="*/ 1463 w 262"/>
                  <a:gd name="T39" fmla="*/ 233 h 59"/>
                  <a:gd name="T40" fmla="*/ 1495 w 262"/>
                  <a:gd name="T41" fmla="*/ 183 h 59"/>
                  <a:gd name="T42" fmla="*/ 1563 w 262"/>
                  <a:gd name="T43" fmla="*/ 208 h 59"/>
                  <a:gd name="T44" fmla="*/ 1550 w 262"/>
                  <a:gd name="T45" fmla="*/ 371 h 59"/>
                  <a:gd name="T46" fmla="*/ 1633 w 262"/>
                  <a:gd name="T47" fmla="*/ 208 h 59"/>
                  <a:gd name="T48" fmla="*/ 1638 w 262"/>
                  <a:gd name="T49" fmla="*/ 163 h 59"/>
                  <a:gd name="T50" fmla="*/ 1208 w 262"/>
                  <a:gd name="T51" fmla="*/ 50 h 59"/>
                  <a:gd name="T52" fmla="*/ 0 w 262"/>
                  <a:gd name="T53" fmla="*/ 50 h 59"/>
                  <a:gd name="T54" fmla="*/ 0 w 262"/>
                  <a:gd name="T55" fmla="*/ 50 h 59"/>
                  <a:gd name="T56" fmla="*/ 0 w 262"/>
                  <a:gd name="T57" fmla="*/ 5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2" h="59">
                    <a:moveTo>
                      <a:pt x="193" y="8"/>
                    </a:moveTo>
                    <a:cubicBezTo>
                      <a:pt x="150" y="0"/>
                      <a:pt x="117" y="4"/>
                      <a:pt x="75" y="4"/>
                    </a:cubicBezTo>
                    <a:cubicBezTo>
                      <a:pt x="70" y="4"/>
                      <a:pt x="54" y="11"/>
                      <a:pt x="50" y="11"/>
                    </a:cubicBezTo>
                    <a:cubicBezTo>
                      <a:pt x="28" y="11"/>
                      <a:pt x="26" y="6"/>
                      <a:pt x="14" y="7"/>
                    </a:cubicBezTo>
                    <a:cubicBezTo>
                      <a:pt x="10" y="7"/>
                      <a:pt x="5" y="7"/>
                      <a:pt x="1" y="8"/>
                    </a:cubicBezTo>
                    <a:cubicBezTo>
                      <a:pt x="8" y="11"/>
                      <a:pt x="12" y="11"/>
                      <a:pt x="20" y="12"/>
                    </a:cubicBezTo>
                    <a:cubicBezTo>
                      <a:pt x="27" y="12"/>
                      <a:pt x="33" y="12"/>
                      <a:pt x="40" y="15"/>
                    </a:cubicBezTo>
                    <a:cubicBezTo>
                      <a:pt x="44" y="18"/>
                      <a:pt x="45" y="18"/>
                      <a:pt x="50" y="17"/>
                    </a:cubicBezTo>
                    <a:cubicBezTo>
                      <a:pt x="55" y="16"/>
                      <a:pt x="59" y="15"/>
                      <a:pt x="64" y="14"/>
                    </a:cubicBezTo>
                    <a:cubicBezTo>
                      <a:pt x="75" y="11"/>
                      <a:pt x="86" y="9"/>
                      <a:pt x="97" y="8"/>
                    </a:cubicBezTo>
                    <a:cubicBezTo>
                      <a:pt x="106" y="7"/>
                      <a:pt x="114" y="7"/>
                      <a:pt x="122" y="6"/>
                    </a:cubicBezTo>
                    <a:cubicBezTo>
                      <a:pt x="129" y="5"/>
                      <a:pt x="140" y="5"/>
                      <a:pt x="144" y="11"/>
                    </a:cubicBezTo>
                    <a:cubicBezTo>
                      <a:pt x="149" y="10"/>
                      <a:pt x="186" y="4"/>
                      <a:pt x="184" y="17"/>
                    </a:cubicBezTo>
                    <a:cubicBezTo>
                      <a:pt x="188" y="15"/>
                      <a:pt x="192" y="14"/>
                      <a:pt x="196" y="14"/>
                    </a:cubicBezTo>
                    <a:cubicBezTo>
                      <a:pt x="199" y="14"/>
                      <a:pt x="207" y="15"/>
                      <a:pt x="202" y="19"/>
                    </a:cubicBezTo>
                    <a:cubicBezTo>
                      <a:pt x="209" y="16"/>
                      <a:pt x="206" y="27"/>
                      <a:pt x="204" y="30"/>
                    </a:cubicBezTo>
                    <a:cubicBezTo>
                      <a:pt x="207" y="27"/>
                      <a:pt x="214" y="21"/>
                      <a:pt x="218" y="22"/>
                    </a:cubicBezTo>
                    <a:cubicBezTo>
                      <a:pt x="224" y="22"/>
                      <a:pt x="222" y="31"/>
                      <a:pt x="222" y="34"/>
                    </a:cubicBezTo>
                    <a:cubicBezTo>
                      <a:pt x="224" y="31"/>
                      <a:pt x="227" y="25"/>
                      <a:pt x="231" y="25"/>
                    </a:cubicBezTo>
                    <a:cubicBezTo>
                      <a:pt x="238" y="25"/>
                      <a:pt x="235" y="33"/>
                      <a:pt x="234" y="37"/>
                    </a:cubicBezTo>
                    <a:cubicBezTo>
                      <a:pt x="235" y="35"/>
                      <a:pt x="236" y="30"/>
                      <a:pt x="239" y="29"/>
                    </a:cubicBezTo>
                    <a:cubicBezTo>
                      <a:pt x="243" y="26"/>
                      <a:pt x="248" y="29"/>
                      <a:pt x="250" y="33"/>
                    </a:cubicBezTo>
                    <a:cubicBezTo>
                      <a:pt x="254" y="39"/>
                      <a:pt x="253" y="54"/>
                      <a:pt x="248" y="59"/>
                    </a:cubicBezTo>
                    <a:cubicBezTo>
                      <a:pt x="255" y="51"/>
                      <a:pt x="260" y="44"/>
                      <a:pt x="261" y="33"/>
                    </a:cubicBezTo>
                    <a:cubicBezTo>
                      <a:pt x="261" y="32"/>
                      <a:pt x="262" y="29"/>
                      <a:pt x="262" y="26"/>
                    </a:cubicBezTo>
                    <a:cubicBezTo>
                      <a:pt x="242" y="21"/>
                      <a:pt x="223" y="13"/>
                      <a:pt x="193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0" name="Freeform 561"/>
              <p:cNvSpPr>
                <a:spLocks/>
              </p:cNvSpPr>
              <p:nvPr/>
            </p:nvSpPr>
            <p:spPr bwMode="auto">
              <a:xfrm>
                <a:off x="2538" y="2837"/>
                <a:ext cx="103" cy="143"/>
              </a:xfrm>
              <a:custGeom>
                <a:avLst/>
                <a:gdLst>
                  <a:gd name="T0" fmla="*/ 0 w 41"/>
                  <a:gd name="T1" fmla="*/ 95 h 57"/>
                  <a:gd name="T2" fmla="*/ 133 w 41"/>
                  <a:gd name="T3" fmla="*/ 58 h 57"/>
                  <a:gd name="T4" fmla="*/ 239 w 41"/>
                  <a:gd name="T5" fmla="*/ 0 h 57"/>
                  <a:gd name="T6" fmla="*/ 259 w 41"/>
                  <a:gd name="T7" fmla="*/ 176 h 57"/>
                  <a:gd name="T8" fmla="*/ 246 w 41"/>
                  <a:gd name="T9" fmla="*/ 359 h 57"/>
                  <a:gd name="T10" fmla="*/ 196 w 41"/>
                  <a:gd name="T11" fmla="*/ 258 h 57"/>
                  <a:gd name="T12" fmla="*/ 209 w 41"/>
                  <a:gd name="T13" fmla="*/ 133 h 57"/>
                  <a:gd name="T14" fmla="*/ 146 w 41"/>
                  <a:gd name="T15" fmla="*/ 183 h 57"/>
                  <a:gd name="T16" fmla="*/ 138 w 41"/>
                  <a:gd name="T17" fmla="*/ 108 h 57"/>
                  <a:gd name="T18" fmla="*/ 50 w 41"/>
                  <a:gd name="T19" fmla="*/ 158 h 57"/>
                  <a:gd name="T20" fmla="*/ 0 w 41"/>
                  <a:gd name="T21" fmla="*/ 10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57">
                    <a:moveTo>
                      <a:pt x="0" y="15"/>
                    </a:moveTo>
                    <a:cubicBezTo>
                      <a:pt x="6" y="12"/>
                      <a:pt x="15" y="11"/>
                      <a:pt x="21" y="9"/>
                    </a:cubicBezTo>
                    <a:cubicBezTo>
                      <a:pt x="28" y="7"/>
                      <a:pt x="33" y="3"/>
                      <a:pt x="38" y="0"/>
                    </a:cubicBezTo>
                    <a:cubicBezTo>
                      <a:pt x="40" y="9"/>
                      <a:pt x="41" y="18"/>
                      <a:pt x="41" y="28"/>
                    </a:cubicBezTo>
                    <a:cubicBezTo>
                      <a:pt x="40" y="37"/>
                      <a:pt x="41" y="48"/>
                      <a:pt x="39" y="57"/>
                    </a:cubicBezTo>
                    <a:cubicBezTo>
                      <a:pt x="38" y="54"/>
                      <a:pt x="38" y="32"/>
                      <a:pt x="31" y="41"/>
                    </a:cubicBezTo>
                    <a:cubicBezTo>
                      <a:pt x="35" y="38"/>
                      <a:pt x="37" y="25"/>
                      <a:pt x="33" y="21"/>
                    </a:cubicBezTo>
                    <a:cubicBezTo>
                      <a:pt x="29" y="23"/>
                      <a:pt x="26" y="26"/>
                      <a:pt x="23" y="29"/>
                    </a:cubicBezTo>
                    <a:cubicBezTo>
                      <a:pt x="25" y="26"/>
                      <a:pt x="27" y="18"/>
                      <a:pt x="22" y="17"/>
                    </a:cubicBezTo>
                    <a:cubicBezTo>
                      <a:pt x="18" y="16"/>
                      <a:pt x="11" y="23"/>
                      <a:pt x="8" y="25"/>
                    </a:cubicBezTo>
                    <a:cubicBezTo>
                      <a:pt x="17" y="19"/>
                      <a:pt x="6" y="13"/>
                      <a:pt x="0" y="16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1" name="Freeform 562"/>
              <p:cNvSpPr>
                <a:spLocks/>
              </p:cNvSpPr>
              <p:nvPr/>
            </p:nvSpPr>
            <p:spPr bwMode="auto">
              <a:xfrm>
                <a:off x="2366" y="2610"/>
                <a:ext cx="200" cy="80"/>
              </a:xfrm>
              <a:custGeom>
                <a:avLst/>
                <a:gdLst>
                  <a:gd name="T0" fmla="*/ 0 w 80"/>
                  <a:gd name="T1" fmla="*/ 200 h 32"/>
                  <a:gd name="T2" fmla="*/ 125 w 80"/>
                  <a:gd name="T3" fmla="*/ 145 h 32"/>
                  <a:gd name="T4" fmla="*/ 263 w 80"/>
                  <a:gd name="T5" fmla="*/ 83 h 32"/>
                  <a:gd name="T6" fmla="*/ 500 w 80"/>
                  <a:gd name="T7" fmla="*/ 33 h 32"/>
                  <a:gd name="T8" fmla="*/ 200 w 80"/>
                  <a:gd name="T9" fmla="*/ 13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cubicBezTo>
                      <a:pt x="5" y="28"/>
                      <a:pt x="14" y="25"/>
                      <a:pt x="20" y="23"/>
                    </a:cubicBezTo>
                    <a:cubicBezTo>
                      <a:pt x="27" y="19"/>
                      <a:pt x="34" y="16"/>
                      <a:pt x="42" y="13"/>
                    </a:cubicBezTo>
                    <a:cubicBezTo>
                      <a:pt x="50" y="10"/>
                      <a:pt x="73" y="0"/>
                      <a:pt x="80" y="5"/>
                    </a:cubicBezTo>
                    <a:cubicBezTo>
                      <a:pt x="67" y="13"/>
                      <a:pt x="46" y="17"/>
                      <a:pt x="32" y="22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2" name="Freeform 563"/>
              <p:cNvSpPr>
                <a:spLocks/>
              </p:cNvSpPr>
              <p:nvPr/>
            </p:nvSpPr>
            <p:spPr bwMode="auto">
              <a:xfrm>
                <a:off x="2468" y="2622"/>
                <a:ext cx="158" cy="85"/>
              </a:xfrm>
              <a:custGeom>
                <a:avLst/>
                <a:gdLst>
                  <a:gd name="T0" fmla="*/ 0 w 63"/>
                  <a:gd name="T1" fmla="*/ 213 h 34"/>
                  <a:gd name="T2" fmla="*/ 334 w 63"/>
                  <a:gd name="T3" fmla="*/ 0 h 34"/>
                  <a:gd name="T4" fmla="*/ 138 w 63"/>
                  <a:gd name="T5" fmla="*/ 158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34">
                    <a:moveTo>
                      <a:pt x="0" y="34"/>
                    </a:moveTo>
                    <a:cubicBezTo>
                      <a:pt x="17" y="22"/>
                      <a:pt x="37" y="15"/>
                      <a:pt x="53" y="0"/>
                    </a:cubicBezTo>
                    <a:cubicBezTo>
                      <a:pt x="63" y="7"/>
                      <a:pt x="25" y="23"/>
                      <a:pt x="22" y="25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3" name="Freeform 564"/>
              <p:cNvSpPr>
                <a:spLocks/>
              </p:cNvSpPr>
              <p:nvPr/>
            </p:nvSpPr>
            <p:spPr bwMode="auto">
              <a:xfrm>
                <a:off x="2553" y="2645"/>
                <a:ext cx="103" cy="115"/>
              </a:xfrm>
              <a:custGeom>
                <a:avLst/>
                <a:gdLst>
                  <a:gd name="T0" fmla="*/ 0 w 41"/>
                  <a:gd name="T1" fmla="*/ 288 h 46"/>
                  <a:gd name="T2" fmla="*/ 108 w 41"/>
                  <a:gd name="T3" fmla="*/ 183 h 46"/>
                  <a:gd name="T4" fmla="*/ 221 w 41"/>
                  <a:gd name="T5" fmla="*/ 0 h 46"/>
                  <a:gd name="T6" fmla="*/ 234 w 41"/>
                  <a:gd name="T7" fmla="*/ 70 h 46"/>
                  <a:gd name="T8" fmla="*/ 126 w 41"/>
                  <a:gd name="T9" fmla="*/ 19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6">
                    <a:moveTo>
                      <a:pt x="0" y="46"/>
                    </a:moveTo>
                    <a:cubicBezTo>
                      <a:pt x="9" y="42"/>
                      <a:pt x="11" y="37"/>
                      <a:pt x="17" y="29"/>
                    </a:cubicBezTo>
                    <a:cubicBezTo>
                      <a:pt x="24" y="21"/>
                      <a:pt x="33" y="10"/>
                      <a:pt x="35" y="0"/>
                    </a:cubicBezTo>
                    <a:cubicBezTo>
                      <a:pt x="41" y="4"/>
                      <a:pt x="40" y="5"/>
                      <a:pt x="37" y="11"/>
                    </a:cubicBezTo>
                    <a:cubicBezTo>
                      <a:pt x="33" y="17"/>
                      <a:pt x="25" y="26"/>
                      <a:pt x="20" y="31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4" name="Freeform 565"/>
              <p:cNvSpPr>
                <a:spLocks/>
              </p:cNvSpPr>
              <p:nvPr/>
            </p:nvSpPr>
            <p:spPr bwMode="auto">
              <a:xfrm>
                <a:off x="2676" y="2667"/>
                <a:ext cx="67" cy="128"/>
              </a:xfrm>
              <a:custGeom>
                <a:avLst/>
                <a:gdLst>
                  <a:gd name="T0" fmla="*/ 161 w 27"/>
                  <a:gd name="T1" fmla="*/ 25 h 51"/>
                  <a:gd name="T2" fmla="*/ 0 w 27"/>
                  <a:gd name="T3" fmla="*/ 321 h 51"/>
                  <a:gd name="T4" fmla="*/ 92 w 27"/>
                  <a:gd name="T5" fmla="*/ 163 h 51"/>
                  <a:gd name="T6" fmla="*/ 87 w 27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51">
                    <a:moveTo>
                      <a:pt x="26" y="4"/>
                    </a:moveTo>
                    <a:cubicBezTo>
                      <a:pt x="27" y="22"/>
                      <a:pt x="12" y="41"/>
                      <a:pt x="0" y="51"/>
                    </a:cubicBezTo>
                    <a:cubicBezTo>
                      <a:pt x="7" y="47"/>
                      <a:pt x="12" y="34"/>
                      <a:pt x="15" y="26"/>
                    </a:cubicBezTo>
                    <a:cubicBezTo>
                      <a:pt x="18" y="17"/>
                      <a:pt x="20" y="8"/>
                      <a:pt x="14" y="0"/>
                    </a:cubicBezTo>
                  </a:path>
                </a:pathLst>
              </a:custGeom>
              <a:solidFill>
                <a:srgbClr val="BE7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5" name="Freeform 566"/>
              <p:cNvSpPr>
                <a:spLocks/>
              </p:cNvSpPr>
              <p:nvPr/>
            </p:nvSpPr>
            <p:spPr bwMode="auto">
              <a:xfrm>
                <a:off x="1823" y="1885"/>
                <a:ext cx="1478" cy="367"/>
              </a:xfrm>
              <a:custGeom>
                <a:avLst/>
                <a:gdLst>
                  <a:gd name="T0" fmla="*/ 3589 w 591"/>
                  <a:gd name="T1" fmla="*/ 717 h 147"/>
                  <a:gd name="T2" fmla="*/ 3501 w 591"/>
                  <a:gd name="T3" fmla="*/ 554 h 147"/>
                  <a:gd name="T4" fmla="*/ 3346 w 591"/>
                  <a:gd name="T5" fmla="*/ 429 h 147"/>
                  <a:gd name="T6" fmla="*/ 3196 w 591"/>
                  <a:gd name="T7" fmla="*/ 305 h 147"/>
                  <a:gd name="T8" fmla="*/ 2989 w 591"/>
                  <a:gd name="T9" fmla="*/ 230 h 147"/>
                  <a:gd name="T10" fmla="*/ 2908 w 591"/>
                  <a:gd name="T11" fmla="*/ 80 h 147"/>
                  <a:gd name="T12" fmla="*/ 2908 w 591"/>
                  <a:gd name="T13" fmla="*/ 192 h 147"/>
                  <a:gd name="T14" fmla="*/ 2696 w 591"/>
                  <a:gd name="T15" fmla="*/ 187 h 147"/>
                  <a:gd name="T16" fmla="*/ 2458 w 591"/>
                  <a:gd name="T17" fmla="*/ 250 h 147"/>
                  <a:gd name="T18" fmla="*/ 2258 w 591"/>
                  <a:gd name="T19" fmla="*/ 187 h 147"/>
                  <a:gd name="T20" fmla="*/ 2076 w 591"/>
                  <a:gd name="T21" fmla="*/ 187 h 147"/>
                  <a:gd name="T22" fmla="*/ 1776 w 591"/>
                  <a:gd name="T23" fmla="*/ 142 h 147"/>
                  <a:gd name="T24" fmla="*/ 1601 w 591"/>
                  <a:gd name="T25" fmla="*/ 155 h 147"/>
                  <a:gd name="T26" fmla="*/ 1558 w 591"/>
                  <a:gd name="T27" fmla="*/ 155 h 147"/>
                  <a:gd name="T28" fmla="*/ 1513 w 591"/>
                  <a:gd name="T29" fmla="*/ 92 h 147"/>
                  <a:gd name="T30" fmla="*/ 1433 w 591"/>
                  <a:gd name="T31" fmla="*/ 67 h 147"/>
                  <a:gd name="T32" fmla="*/ 1213 w 591"/>
                  <a:gd name="T33" fmla="*/ 137 h 147"/>
                  <a:gd name="T34" fmla="*/ 1020 w 591"/>
                  <a:gd name="T35" fmla="*/ 212 h 147"/>
                  <a:gd name="T36" fmla="*/ 883 w 591"/>
                  <a:gd name="T37" fmla="*/ 187 h 147"/>
                  <a:gd name="T38" fmla="*/ 720 w 591"/>
                  <a:gd name="T39" fmla="*/ 200 h 147"/>
                  <a:gd name="T40" fmla="*/ 500 w 591"/>
                  <a:gd name="T41" fmla="*/ 142 h 147"/>
                  <a:gd name="T42" fmla="*/ 358 w 591"/>
                  <a:gd name="T43" fmla="*/ 62 h 147"/>
                  <a:gd name="T44" fmla="*/ 20 w 591"/>
                  <a:gd name="T45" fmla="*/ 167 h 147"/>
                  <a:gd name="T46" fmla="*/ 8 w 591"/>
                  <a:gd name="T47" fmla="*/ 192 h 147"/>
                  <a:gd name="T48" fmla="*/ 20 w 591"/>
                  <a:gd name="T49" fmla="*/ 187 h 147"/>
                  <a:gd name="T50" fmla="*/ 163 w 591"/>
                  <a:gd name="T51" fmla="*/ 80 h 147"/>
                  <a:gd name="T52" fmla="*/ 645 w 591"/>
                  <a:gd name="T53" fmla="*/ 267 h 147"/>
                  <a:gd name="T54" fmla="*/ 988 w 591"/>
                  <a:gd name="T55" fmla="*/ 275 h 147"/>
                  <a:gd name="T56" fmla="*/ 1175 w 591"/>
                  <a:gd name="T57" fmla="*/ 300 h 147"/>
                  <a:gd name="T58" fmla="*/ 1295 w 591"/>
                  <a:gd name="T59" fmla="*/ 217 h 147"/>
                  <a:gd name="T60" fmla="*/ 1733 w 591"/>
                  <a:gd name="T61" fmla="*/ 237 h 147"/>
                  <a:gd name="T62" fmla="*/ 2371 w 591"/>
                  <a:gd name="T63" fmla="*/ 267 h 147"/>
                  <a:gd name="T64" fmla="*/ 2546 w 591"/>
                  <a:gd name="T65" fmla="*/ 300 h 147"/>
                  <a:gd name="T66" fmla="*/ 2701 w 591"/>
                  <a:gd name="T67" fmla="*/ 250 h 147"/>
                  <a:gd name="T68" fmla="*/ 3209 w 591"/>
                  <a:gd name="T69" fmla="*/ 399 h 147"/>
                  <a:gd name="T70" fmla="*/ 3271 w 591"/>
                  <a:gd name="T71" fmla="*/ 512 h 147"/>
                  <a:gd name="T72" fmla="*/ 3446 w 591"/>
                  <a:gd name="T73" fmla="*/ 579 h 147"/>
                  <a:gd name="T74" fmla="*/ 3596 w 591"/>
                  <a:gd name="T75" fmla="*/ 916 h 147"/>
                  <a:gd name="T76" fmla="*/ 3696 w 591"/>
                  <a:gd name="T77" fmla="*/ 891 h 147"/>
                  <a:gd name="T78" fmla="*/ 3589 w 591"/>
                  <a:gd name="T79" fmla="*/ 717 h 1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1" h="147">
                    <a:moveTo>
                      <a:pt x="574" y="115"/>
                    </a:moveTo>
                    <a:cubicBezTo>
                      <a:pt x="571" y="106"/>
                      <a:pt x="568" y="95"/>
                      <a:pt x="560" y="89"/>
                    </a:cubicBezTo>
                    <a:cubicBezTo>
                      <a:pt x="552" y="82"/>
                      <a:pt x="542" y="77"/>
                      <a:pt x="535" y="69"/>
                    </a:cubicBezTo>
                    <a:cubicBezTo>
                      <a:pt x="527" y="62"/>
                      <a:pt x="519" y="56"/>
                      <a:pt x="511" y="49"/>
                    </a:cubicBezTo>
                    <a:cubicBezTo>
                      <a:pt x="504" y="42"/>
                      <a:pt x="487" y="42"/>
                      <a:pt x="478" y="37"/>
                    </a:cubicBezTo>
                    <a:cubicBezTo>
                      <a:pt x="469" y="32"/>
                      <a:pt x="468" y="23"/>
                      <a:pt x="465" y="13"/>
                    </a:cubicBezTo>
                    <a:cubicBezTo>
                      <a:pt x="465" y="31"/>
                      <a:pt x="465" y="31"/>
                      <a:pt x="465" y="31"/>
                    </a:cubicBezTo>
                    <a:cubicBezTo>
                      <a:pt x="453" y="30"/>
                      <a:pt x="443" y="27"/>
                      <a:pt x="431" y="30"/>
                    </a:cubicBezTo>
                    <a:cubicBezTo>
                      <a:pt x="419" y="34"/>
                      <a:pt x="405" y="41"/>
                      <a:pt x="393" y="40"/>
                    </a:cubicBezTo>
                    <a:cubicBezTo>
                      <a:pt x="383" y="39"/>
                      <a:pt x="371" y="31"/>
                      <a:pt x="361" y="30"/>
                    </a:cubicBezTo>
                    <a:cubicBezTo>
                      <a:pt x="349" y="29"/>
                      <a:pt x="343" y="29"/>
                      <a:pt x="332" y="30"/>
                    </a:cubicBezTo>
                    <a:cubicBezTo>
                      <a:pt x="316" y="31"/>
                      <a:pt x="301" y="23"/>
                      <a:pt x="284" y="23"/>
                    </a:cubicBezTo>
                    <a:cubicBezTo>
                      <a:pt x="275" y="23"/>
                      <a:pt x="265" y="24"/>
                      <a:pt x="256" y="25"/>
                    </a:cubicBezTo>
                    <a:cubicBezTo>
                      <a:pt x="254" y="25"/>
                      <a:pt x="251" y="25"/>
                      <a:pt x="249" y="25"/>
                    </a:cubicBezTo>
                    <a:cubicBezTo>
                      <a:pt x="245" y="24"/>
                      <a:pt x="245" y="18"/>
                      <a:pt x="242" y="15"/>
                    </a:cubicBezTo>
                    <a:cubicBezTo>
                      <a:pt x="239" y="12"/>
                      <a:pt x="234" y="11"/>
                      <a:pt x="229" y="11"/>
                    </a:cubicBezTo>
                    <a:cubicBezTo>
                      <a:pt x="218" y="12"/>
                      <a:pt x="203" y="16"/>
                      <a:pt x="194" y="22"/>
                    </a:cubicBezTo>
                    <a:cubicBezTo>
                      <a:pt x="184" y="29"/>
                      <a:pt x="176" y="35"/>
                      <a:pt x="163" y="34"/>
                    </a:cubicBezTo>
                    <a:cubicBezTo>
                      <a:pt x="156" y="34"/>
                      <a:pt x="149" y="31"/>
                      <a:pt x="141" y="30"/>
                    </a:cubicBezTo>
                    <a:cubicBezTo>
                      <a:pt x="132" y="30"/>
                      <a:pt x="124" y="30"/>
                      <a:pt x="115" y="32"/>
                    </a:cubicBezTo>
                    <a:cubicBezTo>
                      <a:pt x="101" y="33"/>
                      <a:pt x="91" y="33"/>
                      <a:pt x="80" y="23"/>
                    </a:cubicBezTo>
                    <a:cubicBezTo>
                      <a:pt x="71" y="16"/>
                      <a:pt x="67" y="16"/>
                      <a:pt x="57" y="10"/>
                    </a:cubicBezTo>
                    <a:cubicBezTo>
                      <a:pt x="42" y="0"/>
                      <a:pt x="6" y="5"/>
                      <a:pt x="3" y="27"/>
                    </a:cubicBezTo>
                    <a:cubicBezTo>
                      <a:pt x="2" y="30"/>
                      <a:pt x="0" y="27"/>
                      <a:pt x="1" y="31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12" y="14"/>
                      <a:pt x="26" y="13"/>
                    </a:cubicBezTo>
                    <a:cubicBezTo>
                      <a:pt x="49" y="7"/>
                      <a:pt x="76" y="32"/>
                      <a:pt x="103" y="43"/>
                    </a:cubicBezTo>
                    <a:cubicBezTo>
                      <a:pt x="129" y="48"/>
                      <a:pt x="143" y="47"/>
                      <a:pt x="158" y="44"/>
                    </a:cubicBezTo>
                    <a:cubicBezTo>
                      <a:pt x="166" y="42"/>
                      <a:pt x="178" y="50"/>
                      <a:pt x="188" y="48"/>
                    </a:cubicBezTo>
                    <a:cubicBezTo>
                      <a:pt x="197" y="47"/>
                      <a:pt x="200" y="36"/>
                      <a:pt x="207" y="35"/>
                    </a:cubicBezTo>
                    <a:cubicBezTo>
                      <a:pt x="226" y="32"/>
                      <a:pt x="245" y="32"/>
                      <a:pt x="277" y="38"/>
                    </a:cubicBezTo>
                    <a:cubicBezTo>
                      <a:pt x="305" y="44"/>
                      <a:pt x="343" y="45"/>
                      <a:pt x="379" y="43"/>
                    </a:cubicBezTo>
                    <a:cubicBezTo>
                      <a:pt x="389" y="43"/>
                      <a:pt x="398" y="49"/>
                      <a:pt x="407" y="48"/>
                    </a:cubicBezTo>
                    <a:cubicBezTo>
                      <a:pt x="416" y="48"/>
                      <a:pt x="425" y="41"/>
                      <a:pt x="432" y="40"/>
                    </a:cubicBezTo>
                    <a:cubicBezTo>
                      <a:pt x="469" y="37"/>
                      <a:pt x="486" y="47"/>
                      <a:pt x="513" y="64"/>
                    </a:cubicBezTo>
                    <a:cubicBezTo>
                      <a:pt x="518" y="68"/>
                      <a:pt x="517" y="78"/>
                      <a:pt x="523" y="82"/>
                    </a:cubicBezTo>
                    <a:cubicBezTo>
                      <a:pt x="532" y="88"/>
                      <a:pt x="546" y="87"/>
                      <a:pt x="551" y="93"/>
                    </a:cubicBezTo>
                    <a:cubicBezTo>
                      <a:pt x="564" y="106"/>
                      <a:pt x="570" y="125"/>
                      <a:pt x="575" y="147"/>
                    </a:cubicBezTo>
                    <a:cubicBezTo>
                      <a:pt x="579" y="147"/>
                      <a:pt x="586" y="142"/>
                      <a:pt x="591" y="143"/>
                    </a:cubicBezTo>
                    <a:cubicBezTo>
                      <a:pt x="582" y="138"/>
                      <a:pt x="578" y="125"/>
                      <a:pt x="574" y="115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6" name="Freeform 567"/>
              <p:cNvSpPr>
                <a:spLocks/>
              </p:cNvSpPr>
              <p:nvPr/>
            </p:nvSpPr>
            <p:spPr bwMode="auto">
              <a:xfrm>
                <a:off x="3796" y="1590"/>
                <a:ext cx="105" cy="157"/>
              </a:xfrm>
              <a:custGeom>
                <a:avLst/>
                <a:gdLst>
                  <a:gd name="T0" fmla="*/ 170 w 42"/>
                  <a:gd name="T1" fmla="*/ 87 h 63"/>
                  <a:gd name="T2" fmla="*/ 258 w 42"/>
                  <a:gd name="T3" fmla="*/ 192 h 63"/>
                  <a:gd name="T4" fmla="*/ 200 w 42"/>
                  <a:gd name="T5" fmla="*/ 299 h 63"/>
                  <a:gd name="T6" fmla="*/ 0 w 42"/>
                  <a:gd name="T7" fmla="*/ 391 h 63"/>
                  <a:gd name="T8" fmla="*/ 45 w 42"/>
                  <a:gd name="T9" fmla="*/ 336 h 63"/>
                  <a:gd name="T10" fmla="*/ 133 w 42"/>
                  <a:gd name="T11" fmla="*/ 304 h 63"/>
                  <a:gd name="T12" fmla="*/ 195 w 42"/>
                  <a:gd name="T13" fmla="*/ 187 h 63"/>
                  <a:gd name="T14" fmla="*/ 25 w 42"/>
                  <a:gd name="T15" fmla="*/ 37 h 63"/>
                  <a:gd name="T16" fmla="*/ 95 w 42"/>
                  <a:gd name="T17" fmla="*/ 0 h 63"/>
                  <a:gd name="T18" fmla="*/ 163 w 42"/>
                  <a:gd name="T19" fmla="*/ 62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27" y="14"/>
                    </a:moveTo>
                    <a:cubicBezTo>
                      <a:pt x="33" y="17"/>
                      <a:pt x="40" y="23"/>
                      <a:pt x="41" y="31"/>
                    </a:cubicBezTo>
                    <a:cubicBezTo>
                      <a:pt x="42" y="38"/>
                      <a:pt x="36" y="43"/>
                      <a:pt x="32" y="48"/>
                    </a:cubicBezTo>
                    <a:cubicBezTo>
                      <a:pt x="23" y="55"/>
                      <a:pt x="9" y="55"/>
                      <a:pt x="0" y="63"/>
                    </a:cubicBezTo>
                    <a:cubicBezTo>
                      <a:pt x="3" y="60"/>
                      <a:pt x="4" y="56"/>
                      <a:pt x="7" y="54"/>
                    </a:cubicBezTo>
                    <a:cubicBezTo>
                      <a:pt x="11" y="51"/>
                      <a:pt x="16" y="50"/>
                      <a:pt x="21" y="49"/>
                    </a:cubicBezTo>
                    <a:cubicBezTo>
                      <a:pt x="28" y="46"/>
                      <a:pt x="33" y="38"/>
                      <a:pt x="31" y="30"/>
                    </a:cubicBezTo>
                    <a:cubicBezTo>
                      <a:pt x="28" y="18"/>
                      <a:pt x="17" y="7"/>
                      <a:pt x="4" y="6"/>
                    </a:cubicBezTo>
                    <a:cubicBezTo>
                      <a:pt x="8" y="4"/>
                      <a:pt x="12" y="3"/>
                      <a:pt x="15" y="0"/>
                    </a:cubicBezTo>
                    <a:cubicBezTo>
                      <a:pt x="18" y="4"/>
                      <a:pt x="24" y="5"/>
                      <a:pt x="26" y="10"/>
                    </a:cubicBezTo>
                  </a:path>
                </a:pathLst>
              </a:custGeom>
              <a:solidFill>
                <a:srgbClr val="E4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7" name="Freeform 568"/>
              <p:cNvSpPr>
                <a:spLocks/>
              </p:cNvSpPr>
              <p:nvPr/>
            </p:nvSpPr>
            <p:spPr bwMode="auto">
              <a:xfrm>
                <a:off x="3606" y="1807"/>
                <a:ext cx="157" cy="215"/>
              </a:xfrm>
              <a:custGeom>
                <a:avLst/>
                <a:gdLst>
                  <a:gd name="T0" fmla="*/ 67 w 63"/>
                  <a:gd name="T1" fmla="*/ 233 h 86"/>
                  <a:gd name="T2" fmla="*/ 112 w 63"/>
                  <a:gd name="T3" fmla="*/ 320 h 86"/>
                  <a:gd name="T4" fmla="*/ 167 w 63"/>
                  <a:gd name="T5" fmla="*/ 433 h 86"/>
                  <a:gd name="T6" fmla="*/ 279 w 63"/>
                  <a:gd name="T7" fmla="*/ 508 h 86"/>
                  <a:gd name="T8" fmla="*/ 391 w 63"/>
                  <a:gd name="T9" fmla="*/ 538 h 86"/>
                  <a:gd name="T10" fmla="*/ 229 w 63"/>
                  <a:gd name="T11" fmla="*/ 433 h 86"/>
                  <a:gd name="T12" fmla="*/ 142 w 63"/>
                  <a:gd name="T13" fmla="*/ 313 h 86"/>
                  <a:gd name="T14" fmla="*/ 75 w 63"/>
                  <a:gd name="T15" fmla="*/ 175 h 86"/>
                  <a:gd name="T16" fmla="*/ 17 w 63"/>
                  <a:gd name="T17" fmla="*/ 0 h 86"/>
                  <a:gd name="T18" fmla="*/ 67 w 63"/>
                  <a:gd name="T19" fmla="*/ 225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86">
                    <a:moveTo>
                      <a:pt x="11" y="37"/>
                    </a:moveTo>
                    <a:cubicBezTo>
                      <a:pt x="12" y="42"/>
                      <a:pt x="16" y="46"/>
                      <a:pt x="18" y="51"/>
                    </a:cubicBezTo>
                    <a:cubicBezTo>
                      <a:pt x="22" y="57"/>
                      <a:pt x="22" y="64"/>
                      <a:pt x="27" y="69"/>
                    </a:cubicBezTo>
                    <a:cubicBezTo>
                      <a:pt x="33" y="73"/>
                      <a:pt x="39" y="77"/>
                      <a:pt x="45" y="81"/>
                    </a:cubicBezTo>
                    <a:cubicBezTo>
                      <a:pt x="51" y="85"/>
                      <a:pt x="57" y="85"/>
                      <a:pt x="63" y="86"/>
                    </a:cubicBezTo>
                    <a:cubicBezTo>
                      <a:pt x="53" y="85"/>
                      <a:pt x="42" y="77"/>
                      <a:pt x="37" y="69"/>
                    </a:cubicBezTo>
                    <a:cubicBezTo>
                      <a:pt x="31" y="62"/>
                      <a:pt x="25" y="60"/>
                      <a:pt x="23" y="50"/>
                    </a:cubicBezTo>
                    <a:cubicBezTo>
                      <a:pt x="21" y="41"/>
                      <a:pt x="18" y="36"/>
                      <a:pt x="12" y="28"/>
                    </a:cubicBezTo>
                    <a:cubicBezTo>
                      <a:pt x="7" y="22"/>
                      <a:pt x="0" y="7"/>
                      <a:pt x="3" y="0"/>
                    </a:cubicBezTo>
                    <a:cubicBezTo>
                      <a:pt x="1" y="13"/>
                      <a:pt x="6" y="24"/>
                      <a:pt x="11" y="36"/>
                    </a:cubicBezTo>
                  </a:path>
                </a:pathLst>
              </a:custGeom>
              <a:solidFill>
                <a:srgbClr val="E4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8" name="Freeform 569"/>
              <p:cNvSpPr>
                <a:spLocks/>
              </p:cNvSpPr>
              <p:nvPr/>
            </p:nvSpPr>
            <p:spPr bwMode="auto">
              <a:xfrm>
                <a:off x="3453" y="1827"/>
                <a:ext cx="98" cy="228"/>
              </a:xfrm>
              <a:custGeom>
                <a:avLst/>
                <a:gdLst>
                  <a:gd name="T0" fmla="*/ 234 w 39"/>
                  <a:gd name="T1" fmla="*/ 0 h 91"/>
                  <a:gd name="T2" fmla="*/ 239 w 39"/>
                  <a:gd name="T3" fmla="*/ 100 h 91"/>
                  <a:gd name="T4" fmla="*/ 163 w 39"/>
                  <a:gd name="T5" fmla="*/ 163 h 91"/>
                  <a:gd name="T6" fmla="*/ 83 w 39"/>
                  <a:gd name="T7" fmla="*/ 208 h 91"/>
                  <a:gd name="T8" fmla="*/ 101 w 39"/>
                  <a:gd name="T9" fmla="*/ 283 h 91"/>
                  <a:gd name="T10" fmla="*/ 239 w 39"/>
                  <a:gd name="T11" fmla="*/ 358 h 91"/>
                  <a:gd name="T12" fmla="*/ 209 w 39"/>
                  <a:gd name="T13" fmla="*/ 451 h 91"/>
                  <a:gd name="T14" fmla="*/ 176 w 39"/>
                  <a:gd name="T15" fmla="*/ 571 h 91"/>
                  <a:gd name="T16" fmla="*/ 183 w 39"/>
                  <a:gd name="T17" fmla="*/ 501 h 91"/>
                  <a:gd name="T18" fmla="*/ 188 w 39"/>
                  <a:gd name="T19" fmla="*/ 413 h 91"/>
                  <a:gd name="T20" fmla="*/ 151 w 39"/>
                  <a:gd name="T21" fmla="*/ 363 h 91"/>
                  <a:gd name="T22" fmla="*/ 83 w 39"/>
                  <a:gd name="T23" fmla="*/ 351 h 91"/>
                  <a:gd name="T24" fmla="*/ 8 w 39"/>
                  <a:gd name="T25" fmla="*/ 321 h 91"/>
                  <a:gd name="T26" fmla="*/ 25 w 39"/>
                  <a:gd name="T27" fmla="*/ 208 h 91"/>
                  <a:gd name="T28" fmla="*/ 38 w 39"/>
                  <a:gd name="T29" fmla="*/ 138 h 91"/>
                  <a:gd name="T30" fmla="*/ 113 w 39"/>
                  <a:gd name="T31" fmla="*/ 145 h 91"/>
                  <a:gd name="T32" fmla="*/ 176 w 39"/>
                  <a:gd name="T33" fmla="*/ 113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1">
                    <a:moveTo>
                      <a:pt x="37" y="0"/>
                    </a:moveTo>
                    <a:cubicBezTo>
                      <a:pt x="36" y="5"/>
                      <a:pt x="39" y="11"/>
                      <a:pt x="38" y="16"/>
                    </a:cubicBezTo>
                    <a:cubicBezTo>
                      <a:pt x="36" y="24"/>
                      <a:pt x="33" y="24"/>
                      <a:pt x="26" y="26"/>
                    </a:cubicBezTo>
                    <a:cubicBezTo>
                      <a:pt x="23" y="27"/>
                      <a:pt x="14" y="30"/>
                      <a:pt x="13" y="33"/>
                    </a:cubicBezTo>
                    <a:cubicBezTo>
                      <a:pt x="12" y="34"/>
                      <a:pt x="15" y="44"/>
                      <a:pt x="16" y="45"/>
                    </a:cubicBezTo>
                    <a:cubicBezTo>
                      <a:pt x="21" y="52"/>
                      <a:pt x="36" y="46"/>
                      <a:pt x="38" y="57"/>
                    </a:cubicBezTo>
                    <a:cubicBezTo>
                      <a:pt x="39" y="62"/>
                      <a:pt x="34" y="68"/>
                      <a:pt x="33" y="72"/>
                    </a:cubicBezTo>
                    <a:cubicBezTo>
                      <a:pt x="30" y="78"/>
                      <a:pt x="30" y="85"/>
                      <a:pt x="28" y="91"/>
                    </a:cubicBezTo>
                    <a:cubicBezTo>
                      <a:pt x="29" y="87"/>
                      <a:pt x="29" y="83"/>
                      <a:pt x="29" y="80"/>
                    </a:cubicBezTo>
                    <a:cubicBezTo>
                      <a:pt x="29" y="75"/>
                      <a:pt x="30" y="70"/>
                      <a:pt x="30" y="66"/>
                    </a:cubicBezTo>
                    <a:cubicBezTo>
                      <a:pt x="30" y="61"/>
                      <a:pt x="28" y="60"/>
                      <a:pt x="24" y="58"/>
                    </a:cubicBezTo>
                    <a:cubicBezTo>
                      <a:pt x="20" y="57"/>
                      <a:pt x="17" y="58"/>
                      <a:pt x="13" y="56"/>
                    </a:cubicBezTo>
                    <a:cubicBezTo>
                      <a:pt x="9" y="53"/>
                      <a:pt x="5" y="52"/>
                      <a:pt x="1" y="51"/>
                    </a:cubicBezTo>
                    <a:cubicBezTo>
                      <a:pt x="0" y="45"/>
                      <a:pt x="4" y="39"/>
                      <a:pt x="4" y="33"/>
                    </a:cubicBezTo>
                    <a:cubicBezTo>
                      <a:pt x="4" y="29"/>
                      <a:pt x="2" y="24"/>
                      <a:pt x="6" y="22"/>
                    </a:cubicBezTo>
                    <a:cubicBezTo>
                      <a:pt x="10" y="19"/>
                      <a:pt x="15" y="23"/>
                      <a:pt x="18" y="23"/>
                    </a:cubicBezTo>
                    <a:cubicBezTo>
                      <a:pt x="22" y="22"/>
                      <a:pt x="25" y="20"/>
                      <a:pt x="28" y="18"/>
                    </a:cubicBezTo>
                  </a:path>
                </a:pathLst>
              </a:custGeom>
              <a:solidFill>
                <a:srgbClr val="E4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399" name="Freeform 570"/>
              <p:cNvSpPr>
                <a:spLocks/>
              </p:cNvSpPr>
              <p:nvPr/>
            </p:nvSpPr>
            <p:spPr bwMode="auto">
              <a:xfrm>
                <a:off x="3041" y="1652"/>
                <a:ext cx="110" cy="180"/>
              </a:xfrm>
              <a:custGeom>
                <a:avLst/>
                <a:gdLst>
                  <a:gd name="T0" fmla="*/ 50 w 44"/>
                  <a:gd name="T1" fmla="*/ 13 h 72"/>
                  <a:gd name="T2" fmla="*/ 163 w 44"/>
                  <a:gd name="T3" fmla="*/ 100 h 72"/>
                  <a:gd name="T4" fmla="*/ 213 w 44"/>
                  <a:gd name="T5" fmla="*/ 213 h 72"/>
                  <a:gd name="T6" fmla="*/ 270 w 44"/>
                  <a:gd name="T7" fmla="*/ 333 h 72"/>
                  <a:gd name="T8" fmla="*/ 238 w 44"/>
                  <a:gd name="T9" fmla="*/ 450 h 72"/>
                  <a:gd name="T10" fmla="*/ 233 w 44"/>
                  <a:gd name="T11" fmla="*/ 300 h 72"/>
                  <a:gd name="T12" fmla="*/ 170 w 44"/>
                  <a:gd name="T13" fmla="*/ 188 h 72"/>
                  <a:gd name="T14" fmla="*/ 75 w 44"/>
                  <a:gd name="T15" fmla="*/ 120 h 72"/>
                  <a:gd name="T16" fmla="*/ 13 w 44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72">
                    <a:moveTo>
                      <a:pt x="8" y="2"/>
                    </a:moveTo>
                    <a:cubicBezTo>
                      <a:pt x="13" y="7"/>
                      <a:pt x="21" y="11"/>
                      <a:pt x="26" y="16"/>
                    </a:cubicBezTo>
                    <a:cubicBezTo>
                      <a:pt x="30" y="21"/>
                      <a:pt x="31" y="28"/>
                      <a:pt x="34" y="34"/>
                    </a:cubicBezTo>
                    <a:cubicBezTo>
                      <a:pt x="37" y="40"/>
                      <a:pt x="42" y="46"/>
                      <a:pt x="43" y="53"/>
                    </a:cubicBezTo>
                    <a:cubicBezTo>
                      <a:pt x="44" y="58"/>
                      <a:pt x="44" y="70"/>
                      <a:pt x="38" y="72"/>
                    </a:cubicBezTo>
                    <a:cubicBezTo>
                      <a:pt x="37" y="64"/>
                      <a:pt x="40" y="56"/>
                      <a:pt x="37" y="48"/>
                    </a:cubicBezTo>
                    <a:cubicBezTo>
                      <a:pt x="34" y="42"/>
                      <a:pt x="30" y="36"/>
                      <a:pt x="27" y="30"/>
                    </a:cubicBezTo>
                    <a:cubicBezTo>
                      <a:pt x="23" y="20"/>
                      <a:pt x="20" y="23"/>
                      <a:pt x="12" y="19"/>
                    </a:cubicBezTo>
                    <a:cubicBezTo>
                      <a:pt x="7" y="16"/>
                      <a:pt x="0" y="5"/>
                      <a:pt x="2" y="0"/>
                    </a:cubicBezTo>
                  </a:path>
                </a:pathLst>
              </a:custGeom>
              <a:solidFill>
                <a:srgbClr val="E4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0" name="Freeform 571"/>
              <p:cNvSpPr>
                <a:spLocks/>
              </p:cNvSpPr>
              <p:nvPr/>
            </p:nvSpPr>
            <p:spPr bwMode="auto">
              <a:xfrm>
                <a:off x="3143" y="1807"/>
                <a:ext cx="90" cy="193"/>
              </a:xfrm>
              <a:custGeom>
                <a:avLst/>
                <a:gdLst>
                  <a:gd name="T0" fmla="*/ 150 w 36"/>
                  <a:gd name="T1" fmla="*/ 113 h 77"/>
                  <a:gd name="T2" fmla="*/ 95 w 36"/>
                  <a:gd name="T3" fmla="*/ 333 h 77"/>
                  <a:gd name="T4" fmla="*/ 83 w 36"/>
                  <a:gd name="T5" fmla="*/ 426 h 77"/>
                  <a:gd name="T6" fmla="*/ 0 w 36"/>
                  <a:gd name="T7" fmla="*/ 396 h 77"/>
                  <a:gd name="T8" fmla="*/ 163 w 36"/>
                  <a:gd name="T9" fmla="*/ 446 h 77"/>
                  <a:gd name="T10" fmla="*/ 158 w 36"/>
                  <a:gd name="T11" fmla="*/ 301 h 77"/>
                  <a:gd name="T12" fmla="*/ 188 w 36"/>
                  <a:gd name="T13" fmla="*/ 0 h 77"/>
                  <a:gd name="T14" fmla="*/ 158 w 36"/>
                  <a:gd name="T15" fmla="*/ 12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77">
                    <a:moveTo>
                      <a:pt x="24" y="18"/>
                    </a:moveTo>
                    <a:cubicBezTo>
                      <a:pt x="16" y="27"/>
                      <a:pt x="15" y="42"/>
                      <a:pt x="15" y="53"/>
                    </a:cubicBezTo>
                    <a:cubicBezTo>
                      <a:pt x="16" y="57"/>
                      <a:pt x="18" y="65"/>
                      <a:pt x="13" y="68"/>
                    </a:cubicBezTo>
                    <a:cubicBezTo>
                      <a:pt x="9" y="70"/>
                      <a:pt x="3" y="66"/>
                      <a:pt x="0" y="63"/>
                    </a:cubicBezTo>
                    <a:cubicBezTo>
                      <a:pt x="4" y="71"/>
                      <a:pt x="19" y="77"/>
                      <a:pt x="26" y="71"/>
                    </a:cubicBezTo>
                    <a:cubicBezTo>
                      <a:pt x="33" y="64"/>
                      <a:pt x="27" y="56"/>
                      <a:pt x="25" y="48"/>
                    </a:cubicBezTo>
                    <a:cubicBezTo>
                      <a:pt x="20" y="32"/>
                      <a:pt x="36" y="16"/>
                      <a:pt x="30" y="0"/>
                    </a:cubicBezTo>
                    <a:cubicBezTo>
                      <a:pt x="29" y="6"/>
                      <a:pt x="27" y="13"/>
                      <a:pt x="25" y="19"/>
                    </a:cubicBezTo>
                  </a:path>
                </a:pathLst>
              </a:custGeom>
              <a:solidFill>
                <a:srgbClr val="E4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1" name="Freeform 572"/>
              <p:cNvSpPr>
                <a:spLocks/>
              </p:cNvSpPr>
              <p:nvPr/>
            </p:nvSpPr>
            <p:spPr bwMode="auto">
              <a:xfrm>
                <a:off x="3283" y="2075"/>
                <a:ext cx="120" cy="150"/>
              </a:xfrm>
              <a:custGeom>
                <a:avLst/>
                <a:gdLst>
                  <a:gd name="T0" fmla="*/ 213 w 48"/>
                  <a:gd name="T1" fmla="*/ 133 h 60"/>
                  <a:gd name="T2" fmla="*/ 288 w 48"/>
                  <a:gd name="T3" fmla="*/ 220 h 60"/>
                  <a:gd name="T4" fmla="*/ 258 w 48"/>
                  <a:gd name="T5" fmla="*/ 320 h 60"/>
                  <a:gd name="T6" fmla="*/ 138 w 48"/>
                  <a:gd name="T7" fmla="*/ 358 h 60"/>
                  <a:gd name="T8" fmla="*/ 0 w 48"/>
                  <a:gd name="T9" fmla="*/ 370 h 60"/>
                  <a:gd name="T10" fmla="*/ 220 w 48"/>
                  <a:gd name="T11" fmla="*/ 208 h 60"/>
                  <a:gd name="T12" fmla="*/ 158 w 48"/>
                  <a:gd name="T13" fmla="*/ 108 h 60"/>
                  <a:gd name="T14" fmla="*/ 120 w 48"/>
                  <a:gd name="T15" fmla="*/ 0 h 60"/>
                  <a:gd name="T16" fmla="*/ 225 w 48"/>
                  <a:gd name="T17" fmla="*/ 145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60">
                    <a:moveTo>
                      <a:pt x="34" y="21"/>
                    </a:moveTo>
                    <a:cubicBezTo>
                      <a:pt x="38" y="27"/>
                      <a:pt x="43" y="28"/>
                      <a:pt x="46" y="35"/>
                    </a:cubicBezTo>
                    <a:cubicBezTo>
                      <a:pt x="48" y="41"/>
                      <a:pt x="47" y="47"/>
                      <a:pt x="41" y="51"/>
                    </a:cubicBezTo>
                    <a:cubicBezTo>
                      <a:pt x="36" y="56"/>
                      <a:pt x="29" y="56"/>
                      <a:pt x="22" y="57"/>
                    </a:cubicBezTo>
                    <a:cubicBezTo>
                      <a:pt x="15" y="58"/>
                      <a:pt x="7" y="60"/>
                      <a:pt x="0" y="59"/>
                    </a:cubicBezTo>
                    <a:cubicBezTo>
                      <a:pt x="11" y="51"/>
                      <a:pt x="36" y="51"/>
                      <a:pt x="35" y="33"/>
                    </a:cubicBezTo>
                    <a:cubicBezTo>
                      <a:pt x="35" y="24"/>
                      <a:pt x="28" y="23"/>
                      <a:pt x="25" y="17"/>
                    </a:cubicBezTo>
                    <a:cubicBezTo>
                      <a:pt x="23" y="11"/>
                      <a:pt x="23" y="6"/>
                      <a:pt x="19" y="0"/>
                    </a:cubicBezTo>
                    <a:cubicBezTo>
                      <a:pt x="21" y="6"/>
                      <a:pt x="29" y="22"/>
                      <a:pt x="36" y="23"/>
                    </a:cubicBezTo>
                  </a:path>
                </a:pathLst>
              </a:custGeom>
              <a:solidFill>
                <a:srgbClr val="E4A2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2" name="Freeform 573"/>
              <p:cNvSpPr>
                <a:spLocks/>
              </p:cNvSpPr>
              <p:nvPr/>
            </p:nvSpPr>
            <p:spPr bwMode="auto">
              <a:xfrm>
                <a:off x="2546" y="1652"/>
                <a:ext cx="317" cy="333"/>
              </a:xfrm>
              <a:custGeom>
                <a:avLst/>
                <a:gdLst>
                  <a:gd name="T0" fmla="*/ 242 w 127"/>
                  <a:gd name="T1" fmla="*/ 25 h 133"/>
                  <a:gd name="T2" fmla="*/ 150 w 127"/>
                  <a:gd name="T3" fmla="*/ 145 h 133"/>
                  <a:gd name="T4" fmla="*/ 75 w 127"/>
                  <a:gd name="T5" fmla="*/ 300 h 133"/>
                  <a:gd name="T6" fmla="*/ 25 w 127"/>
                  <a:gd name="T7" fmla="*/ 458 h 133"/>
                  <a:gd name="T8" fmla="*/ 50 w 127"/>
                  <a:gd name="T9" fmla="*/ 533 h 133"/>
                  <a:gd name="T10" fmla="*/ 100 w 127"/>
                  <a:gd name="T11" fmla="*/ 613 h 133"/>
                  <a:gd name="T12" fmla="*/ 155 w 127"/>
                  <a:gd name="T13" fmla="*/ 709 h 133"/>
                  <a:gd name="T14" fmla="*/ 237 w 127"/>
                  <a:gd name="T15" fmla="*/ 771 h 133"/>
                  <a:gd name="T16" fmla="*/ 424 w 127"/>
                  <a:gd name="T17" fmla="*/ 814 h 133"/>
                  <a:gd name="T18" fmla="*/ 499 w 127"/>
                  <a:gd name="T19" fmla="*/ 796 h 133"/>
                  <a:gd name="T20" fmla="*/ 424 w 127"/>
                  <a:gd name="T21" fmla="*/ 746 h 133"/>
                  <a:gd name="T22" fmla="*/ 280 w 127"/>
                  <a:gd name="T23" fmla="*/ 658 h 133"/>
                  <a:gd name="T24" fmla="*/ 367 w 127"/>
                  <a:gd name="T25" fmla="*/ 538 h 133"/>
                  <a:gd name="T26" fmla="*/ 479 w 127"/>
                  <a:gd name="T27" fmla="*/ 433 h 133"/>
                  <a:gd name="T28" fmla="*/ 649 w 127"/>
                  <a:gd name="T29" fmla="*/ 483 h 133"/>
                  <a:gd name="T30" fmla="*/ 654 w 127"/>
                  <a:gd name="T31" fmla="*/ 563 h 133"/>
                  <a:gd name="T32" fmla="*/ 679 w 127"/>
                  <a:gd name="T33" fmla="*/ 646 h 133"/>
                  <a:gd name="T34" fmla="*/ 736 w 127"/>
                  <a:gd name="T35" fmla="*/ 583 h 133"/>
                  <a:gd name="T36" fmla="*/ 729 w 127"/>
                  <a:gd name="T37" fmla="*/ 538 h 133"/>
                  <a:gd name="T38" fmla="*/ 761 w 127"/>
                  <a:gd name="T39" fmla="*/ 508 h 133"/>
                  <a:gd name="T40" fmla="*/ 736 w 127"/>
                  <a:gd name="T41" fmla="*/ 338 h 133"/>
                  <a:gd name="T42" fmla="*/ 661 w 127"/>
                  <a:gd name="T43" fmla="*/ 313 h 133"/>
                  <a:gd name="T44" fmla="*/ 661 w 127"/>
                  <a:gd name="T45" fmla="*/ 388 h 133"/>
                  <a:gd name="T46" fmla="*/ 587 w 127"/>
                  <a:gd name="T47" fmla="*/ 346 h 133"/>
                  <a:gd name="T48" fmla="*/ 487 w 127"/>
                  <a:gd name="T49" fmla="*/ 333 h 133"/>
                  <a:gd name="T50" fmla="*/ 317 w 127"/>
                  <a:gd name="T51" fmla="*/ 433 h 133"/>
                  <a:gd name="T52" fmla="*/ 250 w 127"/>
                  <a:gd name="T53" fmla="*/ 488 h 133"/>
                  <a:gd name="T54" fmla="*/ 175 w 127"/>
                  <a:gd name="T55" fmla="*/ 433 h 133"/>
                  <a:gd name="T56" fmla="*/ 187 w 127"/>
                  <a:gd name="T57" fmla="*/ 245 h 133"/>
                  <a:gd name="T58" fmla="*/ 292 w 127"/>
                  <a:gd name="T59" fmla="*/ 70 h 133"/>
                  <a:gd name="T60" fmla="*/ 230 w 127"/>
                  <a:gd name="T61" fmla="*/ 38 h 13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7" h="133">
                    <a:moveTo>
                      <a:pt x="39" y="4"/>
                    </a:moveTo>
                    <a:cubicBezTo>
                      <a:pt x="30" y="0"/>
                      <a:pt x="27" y="16"/>
                      <a:pt x="24" y="23"/>
                    </a:cubicBezTo>
                    <a:cubicBezTo>
                      <a:pt x="20" y="31"/>
                      <a:pt x="16" y="40"/>
                      <a:pt x="12" y="48"/>
                    </a:cubicBezTo>
                    <a:cubicBezTo>
                      <a:pt x="7" y="57"/>
                      <a:pt x="0" y="63"/>
                      <a:pt x="4" y="73"/>
                    </a:cubicBezTo>
                    <a:cubicBezTo>
                      <a:pt x="6" y="77"/>
                      <a:pt x="7" y="81"/>
                      <a:pt x="8" y="85"/>
                    </a:cubicBezTo>
                    <a:cubicBezTo>
                      <a:pt x="9" y="90"/>
                      <a:pt x="14" y="93"/>
                      <a:pt x="16" y="98"/>
                    </a:cubicBezTo>
                    <a:cubicBezTo>
                      <a:pt x="19" y="103"/>
                      <a:pt x="20" y="108"/>
                      <a:pt x="25" y="113"/>
                    </a:cubicBezTo>
                    <a:cubicBezTo>
                      <a:pt x="29" y="116"/>
                      <a:pt x="33" y="120"/>
                      <a:pt x="38" y="123"/>
                    </a:cubicBezTo>
                    <a:cubicBezTo>
                      <a:pt x="45" y="130"/>
                      <a:pt x="58" y="128"/>
                      <a:pt x="68" y="130"/>
                    </a:cubicBezTo>
                    <a:cubicBezTo>
                      <a:pt x="72" y="131"/>
                      <a:pt x="80" y="133"/>
                      <a:pt x="80" y="127"/>
                    </a:cubicBezTo>
                    <a:cubicBezTo>
                      <a:pt x="80" y="121"/>
                      <a:pt x="72" y="120"/>
                      <a:pt x="68" y="119"/>
                    </a:cubicBezTo>
                    <a:cubicBezTo>
                      <a:pt x="61" y="116"/>
                      <a:pt x="48" y="113"/>
                      <a:pt x="45" y="105"/>
                    </a:cubicBezTo>
                    <a:cubicBezTo>
                      <a:pt x="41" y="94"/>
                      <a:pt x="54" y="93"/>
                      <a:pt x="59" y="86"/>
                    </a:cubicBezTo>
                    <a:cubicBezTo>
                      <a:pt x="65" y="78"/>
                      <a:pt x="66" y="68"/>
                      <a:pt x="77" y="69"/>
                    </a:cubicBezTo>
                    <a:cubicBezTo>
                      <a:pt x="84" y="70"/>
                      <a:pt x="101" y="71"/>
                      <a:pt x="104" y="77"/>
                    </a:cubicBezTo>
                    <a:cubicBezTo>
                      <a:pt x="106" y="80"/>
                      <a:pt x="104" y="87"/>
                      <a:pt x="105" y="90"/>
                    </a:cubicBezTo>
                    <a:cubicBezTo>
                      <a:pt x="106" y="95"/>
                      <a:pt x="110" y="98"/>
                      <a:pt x="109" y="103"/>
                    </a:cubicBezTo>
                    <a:cubicBezTo>
                      <a:pt x="116" y="104"/>
                      <a:pt x="119" y="98"/>
                      <a:pt x="118" y="93"/>
                    </a:cubicBezTo>
                    <a:cubicBezTo>
                      <a:pt x="118" y="89"/>
                      <a:pt x="116" y="89"/>
                      <a:pt x="117" y="86"/>
                    </a:cubicBezTo>
                    <a:cubicBezTo>
                      <a:pt x="117" y="84"/>
                      <a:pt x="121" y="82"/>
                      <a:pt x="122" y="81"/>
                    </a:cubicBezTo>
                    <a:cubicBezTo>
                      <a:pt x="127" y="72"/>
                      <a:pt x="123" y="62"/>
                      <a:pt x="118" y="54"/>
                    </a:cubicBezTo>
                    <a:cubicBezTo>
                      <a:pt x="116" y="50"/>
                      <a:pt x="109" y="43"/>
                      <a:pt x="106" y="50"/>
                    </a:cubicBezTo>
                    <a:cubicBezTo>
                      <a:pt x="105" y="53"/>
                      <a:pt x="113" y="60"/>
                      <a:pt x="106" y="62"/>
                    </a:cubicBezTo>
                    <a:cubicBezTo>
                      <a:pt x="103" y="63"/>
                      <a:pt x="97" y="56"/>
                      <a:pt x="94" y="55"/>
                    </a:cubicBezTo>
                    <a:cubicBezTo>
                      <a:pt x="90" y="53"/>
                      <a:pt x="83" y="52"/>
                      <a:pt x="78" y="53"/>
                    </a:cubicBezTo>
                    <a:cubicBezTo>
                      <a:pt x="69" y="55"/>
                      <a:pt x="57" y="62"/>
                      <a:pt x="51" y="69"/>
                    </a:cubicBezTo>
                    <a:cubicBezTo>
                      <a:pt x="47" y="72"/>
                      <a:pt x="44" y="78"/>
                      <a:pt x="40" y="78"/>
                    </a:cubicBezTo>
                    <a:cubicBezTo>
                      <a:pt x="35" y="78"/>
                      <a:pt x="30" y="72"/>
                      <a:pt x="28" y="69"/>
                    </a:cubicBezTo>
                    <a:cubicBezTo>
                      <a:pt x="21" y="57"/>
                      <a:pt x="24" y="50"/>
                      <a:pt x="30" y="39"/>
                    </a:cubicBezTo>
                    <a:cubicBezTo>
                      <a:pt x="35" y="31"/>
                      <a:pt x="47" y="21"/>
                      <a:pt x="47" y="11"/>
                    </a:cubicBezTo>
                    <a:cubicBezTo>
                      <a:pt x="47" y="5"/>
                      <a:pt x="42" y="2"/>
                      <a:pt x="37" y="6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3" name="Freeform 574"/>
              <p:cNvSpPr>
                <a:spLocks/>
              </p:cNvSpPr>
              <p:nvPr/>
            </p:nvSpPr>
            <p:spPr bwMode="auto">
              <a:xfrm>
                <a:off x="2413" y="1420"/>
                <a:ext cx="443" cy="410"/>
              </a:xfrm>
              <a:custGeom>
                <a:avLst/>
                <a:gdLst>
                  <a:gd name="T0" fmla="*/ 175 w 177"/>
                  <a:gd name="T1" fmla="*/ 20 h 164"/>
                  <a:gd name="T2" fmla="*/ 250 w 177"/>
                  <a:gd name="T3" fmla="*/ 158 h 164"/>
                  <a:gd name="T4" fmla="*/ 400 w 177"/>
                  <a:gd name="T5" fmla="*/ 308 h 164"/>
                  <a:gd name="T6" fmla="*/ 320 w 177"/>
                  <a:gd name="T7" fmla="*/ 438 h 164"/>
                  <a:gd name="T8" fmla="*/ 158 w 177"/>
                  <a:gd name="T9" fmla="*/ 570 h 164"/>
                  <a:gd name="T10" fmla="*/ 95 w 177"/>
                  <a:gd name="T11" fmla="*/ 763 h 164"/>
                  <a:gd name="T12" fmla="*/ 75 w 177"/>
                  <a:gd name="T13" fmla="*/ 850 h 164"/>
                  <a:gd name="T14" fmla="*/ 45 w 177"/>
                  <a:gd name="T15" fmla="*/ 938 h 164"/>
                  <a:gd name="T16" fmla="*/ 175 w 177"/>
                  <a:gd name="T17" fmla="*/ 963 h 164"/>
                  <a:gd name="T18" fmla="*/ 183 w 177"/>
                  <a:gd name="T19" fmla="*/ 833 h 164"/>
                  <a:gd name="T20" fmla="*/ 408 w 177"/>
                  <a:gd name="T21" fmla="*/ 488 h 164"/>
                  <a:gd name="T22" fmla="*/ 601 w 177"/>
                  <a:gd name="T23" fmla="*/ 483 h 164"/>
                  <a:gd name="T24" fmla="*/ 796 w 177"/>
                  <a:gd name="T25" fmla="*/ 508 h 164"/>
                  <a:gd name="T26" fmla="*/ 939 w 177"/>
                  <a:gd name="T27" fmla="*/ 550 h 164"/>
                  <a:gd name="T28" fmla="*/ 1064 w 177"/>
                  <a:gd name="T29" fmla="*/ 658 h 164"/>
                  <a:gd name="T30" fmla="*/ 964 w 177"/>
                  <a:gd name="T31" fmla="*/ 470 h 164"/>
                  <a:gd name="T32" fmla="*/ 1109 w 177"/>
                  <a:gd name="T33" fmla="*/ 375 h 164"/>
                  <a:gd name="T34" fmla="*/ 921 w 177"/>
                  <a:gd name="T35" fmla="*/ 425 h 164"/>
                  <a:gd name="T36" fmla="*/ 696 w 177"/>
                  <a:gd name="T37" fmla="*/ 400 h 164"/>
                  <a:gd name="T38" fmla="*/ 533 w 177"/>
                  <a:gd name="T39" fmla="*/ 308 h 164"/>
                  <a:gd name="T40" fmla="*/ 400 w 177"/>
                  <a:gd name="T41" fmla="*/ 183 h 164"/>
                  <a:gd name="T42" fmla="*/ 195 w 177"/>
                  <a:gd name="T43" fmla="*/ 33 h 1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7" h="164">
                    <a:moveTo>
                      <a:pt x="28" y="3"/>
                    </a:moveTo>
                    <a:cubicBezTo>
                      <a:pt x="15" y="5"/>
                      <a:pt x="37" y="22"/>
                      <a:pt x="40" y="25"/>
                    </a:cubicBezTo>
                    <a:cubicBezTo>
                      <a:pt x="48" y="33"/>
                      <a:pt x="58" y="39"/>
                      <a:pt x="64" y="49"/>
                    </a:cubicBezTo>
                    <a:cubicBezTo>
                      <a:pt x="70" y="61"/>
                      <a:pt x="60" y="65"/>
                      <a:pt x="51" y="70"/>
                    </a:cubicBezTo>
                    <a:cubicBezTo>
                      <a:pt x="41" y="74"/>
                      <a:pt x="32" y="82"/>
                      <a:pt x="25" y="91"/>
                    </a:cubicBezTo>
                    <a:cubicBezTo>
                      <a:pt x="17" y="99"/>
                      <a:pt x="17" y="112"/>
                      <a:pt x="15" y="122"/>
                    </a:cubicBezTo>
                    <a:cubicBezTo>
                      <a:pt x="14" y="127"/>
                      <a:pt x="13" y="132"/>
                      <a:pt x="12" y="136"/>
                    </a:cubicBezTo>
                    <a:cubicBezTo>
                      <a:pt x="12" y="143"/>
                      <a:pt x="10" y="145"/>
                      <a:pt x="7" y="150"/>
                    </a:cubicBezTo>
                    <a:cubicBezTo>
                      <a:pt x="0" y="164"/>
                      <a:pt x="22" y="156"/>
                      <a:pt x="28" y="154"/>
                    </a:cubicBezTo>
                    <a:cubicBezTo>
                      <a:pt x="43" y="149"/>
                      <a:pt x="28" y="142"/>
                      <a:pt x="29" y="133"/>
                    </a:cubicBezTo>
                    <a:cubicBezTo>
                      <a:pt x="31" y="111"/>
                      <a:pt x="42" y="84"/>
                      <a:pt x="65" y="78"/>
                    </a:cubicBezTo>
                    <a:cubicBezTo>
                      <a:pt x="75" y="76"/>
                      <a:pt x="85" y="75"/>
                      <a:pt x="96" y="77"/>
                    </a:cubicBezTo>
                    <a:cubicBezTo>
                      <a:pt x="106" y="78"/>
                      <a:pt x="117" y="78"/>
                      <a:pt x="127" y="81"/>
                    </a:cubicBezTo>
                    <a:cubicBezTo>
                      <a:pt x="134" y="83"/>
                      <a:pt x="143" y="84"/>
                      <a:pt x="150" y="88"/>
                    </a:cubicBezTo>
                    <a:cubicBezTo>
                      <a:pt x="157" y="93"/>
                      <a:pt x="163" y="100"/>
                      <a:pt x="170" y="105"/>
                    </a:cubicBezTo>
                    <a:cubicBezTo>
                      <a:pt x="165" y="97"/>
                      <a:pt x="150" y="85"/>
                      <a:pt x="154" y="75"/>
                    </a:cubicBezTo>
                    <a:cubicBezTo>
                      <a:pt x="157" y="67"/>
                      <a:pt x="170" y="63"/>
                      <a:pt x="177" y="60"/>
                    </a:cubicBezTo>
                    <a:cubicBezTo>
                      <a:pt x="167" y="62"/>
                      <a:pt x="157" y="67"/>
                      <a:pt x="147" y="68"/>
                    </a:cubicBezTo>
                    <a:cubicBezTo>
                      <a:pt x="135" y="70"/>
                      <a:pt x="122" y="66"/>
                      <a:pt x="111" y="64"/>
                    </a:cubicBezTo>
                    <a:cubicBezTo>
                      <a:pt x="100" y="62"/>
                      <a:pt x="92" y="56"/>
                      <a:pt x="85" y="49"/>
                    </a:cubicBezTo>
                    <a:cubicBezTo>
                      <a:pt x="78" y="42"/>
                      <a:pt x="70" y="37"/>
                      <a:pt x="64" y="29"/>
                    </a:cubicBezTo>
                    <a:cubicBezTo>
                      <a:pt x="58" y="21"/>
                      <a:pt x="42" y="0"/>
                      <a:pt x="31" y="5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4" name="Freeform 575"/>
              <p:cNvSpPr>
                <a:spLocks/>
              </p:cNvSpPr>
              <p:nvPr/>
            </p:nvSpPr>
            <p:spPr bwMode="auto">
              <a:xfrm>
                <a:off x="2258" y="1325"/>
                <a:ext cx="250" cy="627"/>
              </a:xfrm>
              <a:custGeom>
                <a:avLst/>
                <a:gdLst>
                  <a:gd name="T0" fmla="*/ 333 w 100"/>
                  <a:gd name="T1" fmla="*/ 567 h 251"/>
                  <a:gd name="T2" fmla="*/ 238 w 100"/>
                  <a:gd name="T3" fmla="*/ 749 h 251"/>
                  <a:gd name="T4" fmla="*/ 170 w 100"/>
                  <a:gd name="T5" fmla="*/ 929 h 251"/>
                  <a:gd name="T6" fmla="*/ 208 w 100"/>
                  <a:gd name="T7" fmla="*/ 1117 h 251"/>
                  <a:gd name="T8" fmla="*/ 283 w 100"/>
                  <a:gd name="T9" fmla="*/ 1279 h 251"/>
                  <a:gd name="T10" fmla="*/ 313 w 100"/>
                  <a:gd name="T11" fmla="*/ 1429 h 251"/>
                  <a:gd name="T12" fmla="*/ 208 w 100"/>
                  <a:gd name="T13" fmla="*/ 1529 h 251"/>
                  <a:gd name="T14" fmla="*/ 388 w 100"/>
                  <a:gd name="T15" fmla="*/ 1541 h 251"/>
                  <a:gd name="T16" fmla="*/ 483 w 100"/>
                  <a:gd name="T17" fmla="*/ 1554 h 251"/>
                  <a:gd name="T18" fmla="*/ 570 w 100"/>
                  <a:gd name="T19" fmla="*/ 1566 h 251"/>
                  <a:gd name="T20" fmla="*/ 413 w 100"/>
                  <a:gd name="T21" fmla="*/ 1224 h 251"/>
                  <a:gd name="T22" fmla="*/ 308 w 100"/>
                  <a:gd name="T23" fmla="*/ 1017 h 251"/>
                  <a:gd name="T24" fmla="*/ 333 w 100"/>
                  <a:gd name="T25" fmla="*/ 824 h 251"/>
                  <a:gd name="T26" fmla="*/ 438 w 100"/>
                  <a:gd name="T27" fmla="*/ 654 h 251"/>
                  <a:gd name="T28" fmla="*/ 470 w 100"/>
                  <a:gd name="T29" fmla="*/ 475 h 251"/>
                  <a:gd name="T30" fmla="*/ 433 w 100"/>
                  <a:gd name="T31" fmla="*/ 300 h 251"/>
                  <a:gd name="T32" fmla="*/ 463 w 100"/>
                  <a:gd name="T33" fmla="*/ 125 h 251"/>
                  <a:gd name="T34" fmla="*/ 625 w 100"/>
                  <a:gd name="T35" fmla="*/ 0 h 251"/>
                  <a:gd name="T36" fmla="*/ 433 w 100"/>
                  <a:gd name="T37" fmla="*/ 92 h 251"/>
                  <a:gd name="T38" fmla="*/ 320 w 100"/>
                  <a:gd name="T39" fmla="*/ 212 h 251"/>
                  <a:gd name="T40" fmla="*/ 138 w 100"/>
                  <a:gd name="T41" fmla="*/ 300 h 251"/>
                  <a:gd name="T42" fmla="*/ 0 w 100"/>
                  <a:gd name="T43" fmla="*/ 405 h 251"/>
                  <a:gd name="T44" fmla="*/ 283 w 100"/>
                  <a:gd name="T45" fmla="*/ 387 h 251"/>
                  <a:gd name="T46" fmla="*/ 333 w 100"/>
                  <a:gd name="T47" fmla="*/ 567 h 2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251">
                    <a:moveTo>
                      <a:pt x="53" y="91"/>
                    </a:moveTo>
                    <a:cubicBezTo>
                      <a:pt x="52" y="101"/>
                      <a:pt x="42" y="111"/>
                      <a:pt x="38" y="120"/>
                    </a:cubicBezTo>
                    <a:cubicBezTo>
                      <a:pt x="33" y="129"/>
                      <a:pt x="28" y="138"/>
                      <a:pt x="27" y="149"/>
                    </a:cubicBezTo>
                    <a:cubicBezTo>
                      <a:pt x="26" y="159"/>
                      <a:pt x="29" y="169"/>
                      <a:pt x="33" y="179"/>
                    </a:cubicBezTo>
                    <a:cubicBezTo>
                      <a:pt x="36" y="189"/>
                      <a:pt x="37" y="197"/>
                      <a:pt x="45" y="205"/>
                    </a:cubicBezTo>
                    <a:cubicBezTo>
                      <a:pt x="50" y="212"/>
                      <a:pt x="53" y="221"/>
                      <a:pt x="50" y="229"/>
                    </a:cubicBezTo>
                    <a:cubicBezTo>
                      <a:pt x="46" y="238"/>
                      <a:pt x="39" y="239"/>
                      <a:pt x="33" y="245"/>
                    </a:cubicBezTo>
                    <a:cubicBezTo>
                      <a:pt x="42" y="248"/>
                      <a:pt x="53" y="246"/>
                      <a:pt x="62" y="247"/>
                    </a:cubicBezTo>
                    <a:cubicBezTo>
                      <a:pt x="66" y="247"/>
                      <a:pt x="76" y="251"/>
                      <a:pt x="77" y="249"/>
                    </a:cubicBezTo>
                    <a:cubicBezTo>
                      <a:pt x="82" y="251"/>
                      <a:pt x="86" y="251"/>
                      <a:pt x="91" y="251"/>
                    </a:cubicBezTo>
                    <a:cubicBezTo>
                      <a:pt x="68" y="248"/>
                      <a:pt x="74" y="212"/>
                      <a:pt x="66" y="196"/>
                    </a:cubicBezTo>
                    <a:cubicBezTo>
                      <a:pt x="60" y="185"/>
                      <a:pt x="52" y="176"/>
                      <a:pt x="49" y="163"/>
                    </a:cubicBezTo>
                    <a:cubicBezTo>
                      <a:pt x="47" y="155"/>
                      <a:pt x="50" y="140"/>
                      <a:pt x="53" y="132"/>
                    </a:cubicBezTo>
                    <a:cubicBezTo>
                      <a:pt x="58" y="122"/>
                      <a:pt x="66" y="116"/>
                      <a:pt x="70" y="105"/>
                    </a:cubicBezTo>
                    <a:cubicBezTo>
                      <a:pt x="73" y="95"/>
                      <a:pt x="76" y="87"/>
                      <a:pt x="75" y="76"/>
                    </a:cubicBezTo>
                    <a:cubicBezTo>
                      <a:pt x="74" y="66"/>
                      <a:pt x="69" y="58"/>
                      <a:pt x="69" y="48"/>
                    </a:cubicBezTo>
                    <a:cubicBezTo>
                      <a:pt x="69" y="39"/>
                      <a:pt x="69" y="28"/>
                      <a:pt x="74" y="20"/>
                    </a:cubicBezTo>
                    <a:cubicBezTo>
                      <a:pt x="79" y="10"/>
                      <a:pt x="96" y="9"/>
                      <a:pt x="100" y="0"/>
                    </a:cubicBezTo>
                    <a:cubicBezTo>
                      <a:pt x="90" y="0"/>
                      <a:pt x="76" y="9"/>
                      <a:pt x="69" y="15"/>
                    </a:cubicBezTo>
                    <a:cubicBezTo>
                      <a:pt x="63" y="20"/>
                      <a:pt x="59" y="29"/>
                      <a:pt x="51" y="34"/>
                    </a:cubicBezTo>
                    <a:cubicBezTo>
                      <a:pt x="42" y="39"/>
                      <a:pt x="31" y="43"/>
                      <a:pt x="22" y="48"/>
                    </a:cubicBezTo>
                    <a:cubicBezTo>
                      <a:pt x="15" y="51"/>
                      <a:pt x="2" y="57"/>
                      <a:pt x="0" y="65"/>
                    </a:cubicBezTo>
                    <a:cubicBezTo>
                      <a:pt x="15" y="59"/>
                      <a:pt x="30" y="52"/>
                      <a:pt x="45" y="62"/>
                    </a:cubicBezTo>
                    <a:cubicBezTo>
                      <a:pt x="54" y="68"/>
                      <a:pt x="60" y="81"/>
                      <a:pt x="53" y="91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5" name="Freeform 576"/>
              <p:cNvSpPr>
                <a:spLocks/>
              </p:cNvSpPr>
              <p:nvPr/>
            </p:nvSpPr>
            <p:spPr bwMode="auto">
              <a:xfrm>
                <a:off x="1521" y="2070"/>
                <a:ext cx="1637" cy="432"/>
              </a:xfrm>
              <a:custGeom>
                <a:avLst/>
                <a:gdLst>
                  <a:gd name="T0" fmla="*/ 1405 w 655"/>
                  <a:gd name="T1" fmla="*/ 55 h 173"/>
                  <a:gd name="T2" fmla="*/ 1500 w 655"/>
                  <a:gd name="T3" fmla="*/ 255 h 173"/>
                  <a:gd name="T4" fmla="*/ 1325 w 655"/>
                  <a:gd name="T5" fmla="*/ 330 h 173"/>
                  <a:gd name="T6" fmla="*/ 1017 w 655"/>
                  <a:gd name="T7" fmla="*/ 155 h 173"/>
                  <a:gd name="T8" fmla="*/ 880 w 655"/>
                  <a:gd name="T9" fmla="*/ 175 h 173"/>
                  <a:gd name="T10" fmla="*/ 625 w 655"/>
                  <a:gd name="T11" fmla="*/ 187 h 173"/>
                  <a:gd name="T12" fmla="*/ 442 w 655"/>
                  <a:gd name="T13" fmla="*/ 130 h 173"/>
                  <a:gd name="T14" fmla="*/ 187 w 655"/>
                  <a:gd name="T15" fmla="*/ 30 h 173"/>
                  <a:gd name="T16" fmla="*/ 242 w 655"/>
                  <a:gd name="T17" fmla="*/ 112 h 173"/>
                  <a:gd name="T18" fmla="*/ 742 w 655"/>
                  <a:gd name="T19" fmla="*/ 300 h 173"/>
                  <a:gd name="T20" fmla="*/ 955 w 655"/>
                  <a:gd name="T21" fmla="*/ 312 h 173"/>
                  <a:gd name="T22" fmla="*/ 1112 w 655"/>
                  <a:gd name="T23" fmla="*/ 437 h 173"/>
                  <a:gd name="T24" fmla="*/ 1600 w 655"/>
                  <a:gd name="T25" fmla="*/ 425 h 173"/>
                  <a:gd name="T26" fmla="*/ 1562 w 655"/>
                  <a:gd name="T27" fmla="*/ 642 h 173"/>
                  <a:gd name="T28" fmla="*/ 1475 w 655"/>
                  <a:gd name="T29" fmla="*/ 904 h 173"/>
                  <a:gd name="T30" fmla="*/ 1642 w 655"/>
                  <a:gd name="T31" fmla="*/ 1054 h 173"/>
                  <a:gd name="T32" fmla="*/ 1625 w 655"/>
                  <a:gd name="T33" fmla="*/ 854 h 173"/>
                  <a:gd name="T34" fmla="*/ 1849 w 655"/>
                  <a:gd name="T35" fmla="*/ 604 h 173"/>
                  <a:gd name="T36" fmla="*/ 1962 w 655"/>
                  <a:gd name="T37" fmla="*/ 462 h 173"/>
                  <a:gd name="T38" fmla="*/ 2529 w 655"/>
                  <a:gd name="T39" fmla="*/ 317 h 173"/>
                  <a:gd name="T40" fmla="*/ 2817 w 655"/>
                  <a:gd name="T41" fmla="*/ 387 h 173"/>
                  <a:gd name="T42" fmla="*/ 3154 w 655"/>
                  <a:gd name="T43" fmla="*/ 442 h 173"/>
                  <a:gd name="T44" fmla="*/ 3574 w 655"/>
                  <a:gd name="T45" fmla="*/ 699 h 173"/>
                  <a:gd name="T46" fmla="*/ 3936 w 655"/>
                  <a:gd name="T47" fmla="*/ 966 h 173"/>
                  <a:gd name="T48" fmla="*/ 4061 w 655"/>
                  <a:gd name="T49" fmla="*/ 792 h 173"/>
                  <a:gd name="T50" fmla="*/ 3929 w 655"/>
                  <a:gd name="T51" fmla="*/ 862 h 173"/>
                  <a:gd name="T52" fmla="*/ 3766 w 655"/>
                  <a:gd name="T53" fmla="*/ 724 h 173"/>
                  <a:gd name="T54" fmla="*/ 3624 w 655"/>
                  <a:gd name="T55" fmla="*/ 487 h 173"/>
                  <a:gd name="T56" fmla="*/ 3504 w 655"/>
                  <a:gd name="T57" fmla="*/ 437 h 173"/>
                  <a:gd name="T58" fmla="*/ 3199 w 655"/>
                  <a:gd name="T59" fmla="*/ 350 h 173"/>
                  <a:gd name="T60" fmla="*/ 3087 w 655"/>
                  <a:gd name="T61" fmla="*/ 250 h 173"/>
                  <a:gd name="T62" fmla="*/ 2974 w 655"/>
                  <a:gd name="T63" fmla="*/ 300 h 173"/>
                  <a:gd name="T64" fmla="*/ 2692 w 655"/>
                  <a:gd name="T65" fmla="*/ 175 h 173"/>
                  <a:gd name="T66" fmla="*/ 2529 w 655"/>
                  <a:gd name="T67" fmla="*/ 155 h 173"/>
                  <a:gd name="T68" fmla="*/ 2179 w 655"/>
                  <a:gd name="T69" fmla="*/ 225 h 173"/>
                  <a:gd name="T70" fmla="*/ 1729 w 655"/>
                  <a:gd name="T71" fmla="*/ 330 h 173"/>
                  <a:gd name="T72" fmla="*/ 1625 w 655"/>
                  <a:gd name="T73" fmla="*/ 180 h 173"/>
                  <a:gd name="T74" fmla="*/ 1487 w 655"/>
                  <a:gd name="T75" fmla="*/ 5 h 1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55" h="173">
                    <a:moveTo>
                      <a:pt x="234" y="2"/>
                    </a:moveTo>
                    <a:cubicBezTo>
                      <a:pt x="229" y="0"/>
                      <a:pt x="226" y="5"/>
                      <a:pt x="225" y="9"/>
                    </a:cubicBezTo>
                    <a:cubicBezTo>
                      <a:pt x="223" y="14"/>
                      <a:pt x="225" y="16"/>
                      <a:pt x="228" y="19"/>
                    </a:cubicBezTo>
                    <a:cubicBezTo>
                      <a:pt x="234" y="25"/>
                      <a:pt x="242" y="32"/>
                      <a:pt x="240" y="41"/>
                    </a:cubicBezTo>
                    <a:cubicBezTo>
                      <a:pt x="235" y="44"/>
                      <a:pt x="232" y="44"/>
                      <a:pt x="227" y="45"/>
                    </a:cubicBezTo>
                    <a:cubicBezTo>
                      <a:pt x="221" y="47"/>
                      <a:pt x="217" y="51"/>
                      <a:pt x="212" y="53"/>
                    </a:cubicBezTo>
                    <a:cubicBezTo>
                      <a:pt x="202" y="57"/>
                      <a:pt x="191" y="53"/>
                      <a:pt x="182" y="46"/>
                    </a:cubicBezTo>
                    <a:cubicBezTo>
                      <a:pt x="174" y="41"/>
                      <a:pt x="170" y="31"/>
                      <a:pt x="163" y="25"/>
                    </a:cubicBezTo>
                    <a:cubicBezTo>
                      <a:pt x="158" y="21"/>
                      <a:pt x="153" y="17"/>
                      <a:pt x="150" y="21"/>
                    </a:cubicBezTo>
                    <a:cubicBezTo>
                      <a:pt x="147" y="26"/>
                      <a:pt x="150" y="30"/>
                      <a:pt x="141" y="28"/>
                    </a:cubicBezTo>
                    <a:cubicBezTo>
                      <a:pt x="133" y="26"/>
                      <a:pt x="118" y="15"/>
                      <a:pt x="111" y="21"/>
                    </a:cubicBezTo>
                    <a:cubicBezTo>
                      <a:pt x="106" y="25"/>
                      <a:pt x="108" y="29"/>
                      <a:pt x="100" y="30"/>
                    </a:cubicBezTo>
                    <a:cubicBezTo>
                      <a:pt x="95" y="31"/>
                      <a:pt x="89" y="31"/>
                      <a:pt x="84" y="29"/>
                    </a:cubicBezTo>
                    <a:cubicBezTo>
                      <a:pt x="79" y="28"/>
                      <a:pt x="75" y="24"/>
                      <a:pt x="71" y="21"/>
                    </a:cubicBezTo>
                    <a:cubicBezTo>
                      <a:pt x="66" y="18"/>
                      <a:pt x="63" y="17"/>
                      <a:pt x="57" y="15"/>
                    </a:cubicBezTo>
                    <a:cubicBezTo>
                      <a:pt x="47" y="11"/>
                      <a:pt x="42" y="6"/>
                      <a:pt x="30" y="5"/>
                    </a:cubicBezTo>
                    <a:cubicBezTo>
                      <a:pt x="26" y="5"/>
                      <a:pt x="5" y="10"/>
                      <a:pt x="1" y="7"/>
                    </a:cubicBezTo>
                    <a:cubicBezTo>
                      <a:pt x="0" y="14"/>
                      <a:pt x="34" y="14"/>
                      <a:pt x="39" y="18"/>
                    </a:cubicBezTo>
                    <a:cubicBezTo>
                      <a:pt x="47" y="24"/>
                      <a:pt x="52" y="31"/>
                      <a:pt x="61" y="36"/>
                    </a:cubicBezTo>
                    <a:cubicBezTo>
                      <a:pt x="76" y="45"/>
                      <a:pt x="103" y="64"/>
                      <a:pt x="119" y="48"/>
                    </a:cubicBezTo>
                    <a:cubicBezTo>
                      <a:pt x="121" y="47"/>
                      <a:pt x="121" y="45"/>
                      <a:pt x="123" y="43"/>
                    </a:cubicBezTo>
                    <a:cubicBezTo>
                      <a:pt x="132" y="50"/>
                      <a:pt x="142" y="47"/>
                      <a:pt x="153" y="50"/>
                    </a:cubicBezTo>
                    <a:cubicBezTo>
                      <a:pt x="158" y="51"/>
                      <a:pt x="160" y="55"/>
                      <a:pt x="164" y="59"/>
                    </a:cubicBezTo>
                    <a:cubicBezTo>
                      <a:pt x="168" y="63"/>
                      <a:pt x="173" y="67"/>
                      <a:pt x="178" y="70"/>
                    </a:cubicBezTo>
                    <a:cubicBezTo>
                      <a:pt x="191" y="78"/>
                      <a:pt x="205" y="78"/>
                      <a:pt x="219" y="76"/>
                    </a:cubicBezTo>
                    <a:cubicBezTo>
                      <a:pt x="230" y="73"/>
                      <a:pt x="246" y="65"/>
                      <a:pt x="256" y="68"/>
                    </a:cubicBezTo>
                    <a:cubicBezTo>
                      <a:pt x="267" y="72"/>
                      <a:pt x="272" y="83"/>
                      <a:pt x="263" y="92"/>
                    </a:cubicBezTo>
                    <a:cubicBezTo>
                      <a:pt x="259" y="96"/>
                      <a:pt x="254" y="99"/>
                      <a:pt x="250" y="103"/>
                    </a:cubicBezTo>
                    <a:cubicBezTo>
                      <a:pt x="246" y="108"/>
                      <a:pt x="244" y="113"/>
                      <a:pt x="241" y="118"/>
                    </a:cubicBezTo>
                    <a:cubicBezTo>
                      <a:pt x="236" y="127"/>
                      <a:pt x="229" y="134"/>
                      <a:pt x="236" y="145"/>
                    </a:cubicBezTo>
                    <a:cubicBezTo>
                      <a:pt x="242" y="155"/>
                      <a:pt x="247" y="159"/>
                      <a:pt x="243" y="171"/>
                    </a:cubicBezTo>
                    <a:cubicBezTo>
                      <a:pt x="249" y="172"/>
                      <a:pt x="259" y="173"/>
                      <a:pt x="263" y="169"/>
                    </a:cubicBezTo>
                    <a:cubicBezTo>
                      <a:pt x="260" y="164"/>
                      <a:pt x="257" y="161"/>
                      <a:pt x="257" y="154"/>
                    </a:cubicBezTo>
                    <a:cubicBezTo>
                      <a:pt x="257" y="148"/>
                      <a:pt x="259" y="143"/>
                      <a:pt x="260" y="137"/>
                    </a:cubicBezTo>
                    <a:cubicBezTo>
                      <a:pt x="264" y="125"/>
                      <a:pt x="277" y="119"/>
                      <a:pt x="284" y="110"/>
                    </a:cubicBezTo>
                    <a:cubicBezTo>
                      <a:pt x="287" y="104"/>
                      <a:pt x="291" y="101"/>
                      <a:pt x="296" y="97"/>
                    </a:cubicBezTo>
                    <a:cubicBezTo>
                      <a:pt x="301" y="92"/>
                      <a:pt x="301" y="88"/>
                      <a:pt x="303" y="82"/>
                    </a:cubicBezTo>
                    <a:cubicBezTo>
                      <a:pt x="304" y="76"/>
                      <a:pt x="307" y="76"/>
                      <a:pt x="314" y="74"/>
                    </a:cubicBezTo>
                    <a:cubicBezTo>
                      <a:pt x="322" y="72"/>
                      <a:pt x="330" y="70"/>
                      <a:pt x="337" y="67"/>
                    </a:cubicBezTo>
                    <a:cubicBezTo>
                      <a:pt x="359" y="58"/>
                      <a:pt x="381" y="39"/>
                      <a:pt x="405" y="51"/>
                    </a:cubicBezTo>
                    <a:cubicBezTo>
                      <a:pt x="416" y="56"/>
                      <a:pt x="426" y="51"/>
                      <a:pt x="437" y="55"/>
                    </a:cubicBezTo>
                    <a:cubicBezTo>
                      <a:pt x="442" y="57"/>
                      <a:pt x="446" y="61"/>
                      <a:pt x="451" y="62"/>
                    </a:cubicBezTo>
                    <a:cubicBezTo>
                      <a:pt x="457" y="64"/>
                      <a:pt x="463" y="64"/>
                      <a:pt x="469" y="66"/>
                    </a:cubicBezTo>
                    <a:cubicBezTo>
                      <a:pt x="481" y="70"/>
                      <a:pt x="492" y="70"/>
                      <a:pt x="505" y="71"/>
                    </a:cubicBezTo>
                    <a:cubicBezTo>
                      <a:pt x="519" y="72"/>
                      <a:pt x="529" y="76"/>
                      <a:pt x="540" y="84"/>
                    </a:cubicBezTo>
                    <a:cubicBezTo>
                      <a:pt x="552" y="93"/>
                      <a:pt x="565" y="98"/>
                      <a:pt x="572" y="112"/>
                    </a:cubicBezTo>
                    <a:cubicBezTo>
                      <a:pt x="579" y="124"/>
                      <a:pt x="588" y="135"/>
                      <a:pt x="600" y="141"/>
                    </a:cubicBezTo>
                    <a:cubicBezTo>
                      <a:pt x="609" y="146"/>
                      <a:pt x="620" y="152"/>
                      <a:pt x="630" y="155"/>
                    </a:cubicBezTo>
                    <a:cubicBezTo>
                      <a:pt x="638" y="157"/>
                      <a:pt x="647" y="152"/>
                      <a:pt x="652" y="145"/>
                    </a:cubicBezTo>
                    <a:cubicBezTo>
                      <a:pt x="655" y="142"/>
                      <a:pt x="655" y="129"/>
                      <a:pt x="650" y="127"/>
                    </a:cubicBezTo>
                    <a:cubicBezTo>
                      <a:pt x="648" y="125"/>
                      <a:pt x="634" y="128"/>
                      <a:pt x="631" y="129"/>
                    </a:cubicBezTo>
                    <a:cubicBezTo>
                      <a:pt x="633" y="133"/>
                      <a:pt x="633" y="136"/>
                      <a:pt x="629" y="138"/>
                    </a:cubicBezTo>
                    <a:cubicBezTo>
                      <a:pt x="624" y="140"/>
                      <a:pt x="621" y="135"/>
                      <a:pt x="618" y="132"/>
                    </a:cubicBezTo>
                    <a:cubicBezTo>
                      <a:pt x="612" y="127"/>
                      <a:pt x="607" y="124"/>
                      <a:pt x="603" y="116"/>
                    </a:cubicBezTo>
                    <a:cubicBezTo>
                      <a:pt x="597" y="108"/>
                      <a:pt x="590" y="100"/>
                      <a:pt x="584" y="91"/>
                    </a:cubicBezTo>
                    <a:cubicBezTo>
                      <a:pt x="581" y="87"/>
                      <a:pt x="580" y="83"/>
                      <a:pt x="580" y="78"/>
                    </a:cubicBezTo>
                    <a:cubicBezTo>
                      <a:pt x="580" y="73"/>
                      <a:pt x="584" y="67"/>
                      <a:pt x="582" y="63"/>
                    </a:cubicBezTo>
                    <a:cubicBezTo>
                      <a:pt x="575" y="69"/>
                      <a:pt x="571" y="73"/>
                      <a:pt x="561" y="70"/>
                    </a:cubicBezTo>
                    <a:cubicBezTo>
                      <a:pt x="552" y="68"/>
                      <a:pt x="546" y="64"/>
                      <a:pt x="538" y="59"/>
                    </a:cubicBezTo>
                    <a:cubicBezTo>
                      <a:pt x="529" y="55"/>
                      <a:pt x="521" y="57"/>
                      <a:pt x="512" y="56"/>
                    </a:cubicBezTo>
                    <a:cubicBezTo>
                      <a:pt x="507" y="55"/>
                      <a:pt x="502" y="54"/>
                      <a:pt x="498" y="50"/>
                    </a:cubicBezTo>
                    <a:cubicBezTo>
                      <a:pt x="496" y="47"/>
                      <a:pt x="497" y="42"/>
                      <a:pt x="494" y="40"/>
                    </a:cubicBezTo>
                    <a:cubicBezTo>
                      <a:pt x="491" y="42"/>
                      <a:pt x="491" y="45"/>
                      <a:pt x="487" y="47"/>
                    </a:cubicBezTo>
                    <a:cubicBezTo>
                      <a:pt x="484" y="48"/>
                      <a:pt x="480" y="48"/>
                      <a:pt x="476" y="48"/>
                    </a:cubicBezTo>
                    <a:cubicBezTo>
                      <a:pt x="468" y="47"/>
                      <a:pt x="459" y="44"/>
                      <a:pt x="453" y="39"/>
                    </a:cubicBezTo>
                    <a:cubicBezTo>
                      <a:pt x="445" y="34"/>
                      <a:pt x="439" y="31"/>
                      <a:pt x="431" y="28"/>
                    </a:cubicBezTo>
                    <a:cubicBezTo>
                      <a:pt x="421" y="24"/>
                      <a:pt x="416" y="18"/>
                      <a:pt x="408" y="13"/>
                    </a:cubicBezTo>
                    <a:cubicBezTo>
                      <a:pt x="408" y="18"/>
                      <a:pt x="410" y="22"/>
                      <a:pt x="405" y="25"/>
                    </a:cubicBezTo>
                    <a:cubicBezTo>
                      <a:pt x="400" y="28"/>
                      <a:pt x="390" y="28"/>
                      <a:pt x="384" y="29"/>
                    </a:cubicBezTo>
                    <a:cubicBezTo>
                      <a:pt x="372" y="31"/>
                      <a:pt x="360" y="33"/>
                      <a:pt x="349" y="36"/>
                    </a:cubicBezTo>
                    <a:cubicBezTo>
                      <a:pt x="336" y="39"/>
                      <a:pt x="326" y="42"/>
                      <a:pt x="315" y="49"/>
                    </a:cubicBezTo>
                    <a:cubicBezTo>
                      <a:pt x="304" y="56"/>
                      <a:pt x="290" y="57"/>
                      <a:pt x="277" y="53"/>
                    </a:cubicBezTo>
                    <a:cubicBezTo>
                      <a:pt x="270" y="51"/>
                      <a:pt x="270" y="48"/>
                      <a:pt x="269" y="42"/>
                    </a:cubicBezTo>
                    <a:cubicBezTo>
                      <a:pt x="268" y="35"/>
                      <a:pt x="266" y="33"/>
                      <a:pt x="260" y="29"/>
                    </a:cubicBezTo>
                    <a:cubicBezTo>
                      <a:pt x="254" y="24"/>
                      <a:pt x="249" y="20"/>
                      <a:pt x="245" y="14"/>
                    </a:cubicBezTo>
                    <a:cubicBezTo>
                      <a:pt x="243" y="11"/>
                      <a:pt x="238" y="1"/>
                      <a:pt x="238" y="1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6" name="Freeform 577"/>
              <p:cNvSpPr>
                <a:spLocks/>
              </p:cNvSpPr>
              <p:nvPr/>
            </p:nvSpPr>
            <p:spPr bwMode="auto">
              <a:xfrm>
                <a:off x="2306" y="2272"/>
                <a:ext cx="957" cy="395"/>
              </a:xfrm>
              <a:custGeom>
                <a:avLst/>
                <a:gdLst>
                  <a:gd name="T0" fmla="*/ 0 w 383"/>
                  <a:gd name="T1" fmla="*/ 783 h 158"/>
                  <a:gd name="T2" fmla="*/ 192 w 383"/>
                  <a:gd name="T3" fmla="*/ 775 h 158"/>
                  <a:gd name="T4" fmla="*/ 400 w 383"/>
                  <a:gd name="T5" fmla="*/ 788 h 158"/>
                  <a:gd name="T6" fmla="*/ 800 w 383"/>
                  <a:gd name="T7" fmla="*/ 845 h 158"/>
                  <a:gd name="T8" fmla="*/ 1037 w 383"/>
                  <a:gd name="T9" fmla="*/ 920 h 158"/>
                  <a:gd name="T10" fmla="*/ 1262 w 383"/>
                  <a:gd name="T11" fmla="*/ 970 h 158"/>
                  <a:gd name="T12" fmla="*/ 1504 w 383"/>
                  <a:gd name="T13" fmla="*/ 975 h 158"/>
                  <a:gd name="T14" fmla="*/ 1712 w 383"/>
                  <a:gd name="T15" fmla="*/ 970 h 158"/>
                  <a:gd name="T16" fmla="*/ 1999 w 383"/>
                  <a:gd name="T17" fmla="*/ 800 h 158"/>
                  <a:gd name="T18" fmla="*/ 2249 w 383"/>
                  <a:gd name="T19" fmla="*/ 508 h 158"/>
                  <a:gd name="T20" fmla="*/ 2366 w 383"/>
                  <a:gd name="T21" fmla="*/ 283 h 158"/>
                  <a:gd name="T22" fmla="*/ 2349 w 383"/>
                  <a:gd name="T23" fmla="*/ 0 h 158"/>
                  <a:gd name="T24" fmla="*/ 2291 w 383"/>
                  <a:gd name="T25" fmla="*/ 170 h 158"/>
                  <a:gd name="T26" fmla="*/ 2229 w 383"/>
                  <a:gd name="T27" fmla="*/ 325 h 158"/>
                  <a:gd name="T28" fmla="*/ 2141 w 383"/>
                  <a:gd name="T29" fmla="*/ 438 h 158"/>
                  <a:gd name="T30" fmla="*/ 2061 w 383"/>
                  <a:gd name="T31" fmla="*/ 470 h 158"/>
                  <a:gd name="T32" fmla="*/ 2066 w 383"/>
                  <a:gd name="T33" fmla="*/ 570 h 158"/>
                  <a:gd name="T34" fmla="*/ 2024 w 383"/>
                  <a:gd name="T35" fmla="*/ 658 h 158"/>
                  <a:gd name="T36" fmla="*/ 1887 w 383"/>
                  <a:gd name="T37" fmla="*/ 795 h 158"/>
                  <a:gd name="T38" fmla="*/ 1649 w 383"/>
                  <a:gd name="T39" fmla="*/ 845 h 158"/>
                  <a:gd name="T40" fmla="*/ 1429 w 383"/>
                  <a:gd name="T41" fmla="*/ 783 h 158"/>
                  <a:gd name="T42" fmla="*/ 1299 w 383"/>
                  <a:gd name="T43" fmla="*/ 700 h 158"/>
                  <a:gd name="T44" fmla="*/ 1154 w 383"/>
                  <a:gd name="T45" fmla="*/ 583 h 158"/>
                  <a:gd name="T46" fmla="*/ 1162 w 383"/>
                  <a:gd name="T47" fmla="*/ 483 h 158"/>
                  <a:gd name="T48" fmla="*/ 1017 w 383"/>
                  <a:gd name="T49" fmla="*/ 463 h 158"/>
                  <a:gd name="T50" fmla="*/ 867 w 383"/>
                  <a:gd name="T51" fmla="*/ 413 h 158"/>
                  <a:gd name="T52" fmla="*/ 667 w 383"/>
                  <a:gd name="T53" fmla="*/ 245 h 158"/>
                  <a:gd name="T54" fmla="*/ 730 w 383"/>
                  <a:gd name="T55" fmla="*/ 445 h 158"/>
                  <a:gd name="T56" fmla="*/ 700 w 383"/>
                  <a:gd name="T57" fmla="*/ 608 h 158"/>
                  <a:gd name="T58" fmla="*/ 425 w 383"/>
                  <a:gd name="T59" fmla="*/ 788 h 1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83" h="158">
                    <a:moveTo>
                      <a:pt x="0" y="125"/>
                    </a:moveTo>
                    <a:cubicBezTo>
                      <a:pt x="9" y="121"/>
                      <a:pt x="21" y="123"/>
                      <a:pt x="31" y="124"/>
                    </a:cubicBezTo>
                    <a:cubicBezTo>
                      <a:pt x="42" y="124"/>
                      <a:pt x="53" y="126"/>
                      <a:pt x="64" y="126"/>
                    </a:cubicBezTo>
                    <a:cubicBezTo>
                      <a:pt x="89" y="126"/>
                      <a:pt x="105" y="129"/>
                      <a:pt x="128" y="135"/>
                    </a:cubicBezTo>
                    <a:cubicBezTo>
                      <a:pt x="140" y="138"/>
                      <a:pt x="155" y="144"/>
                      <a:pt x="166" y="147"/>
                    </a:cubicBezTo>
                    <a:cubicBezTo>
                      <a:pt x="177" y="150"/>
                      <a:pt x="190" y="151"/>
                      <a:pt x="202" y="155"/>
                    </a:cubicBezTo>
                    <a:cubicBezTo>
                      <a:pt x="214" y="158"/>
                      <a:pt x="229" y="155"/>
                      <a:pt x="241" y="156"/>
                    </a:cubicBezTo>
                    <a:cubicBezTo>
                      <a:pt x="252" y="158"/>
                      <a:pt x="263" y="158"/>
                      <a:pt x="274" y="155"/>
                    </a:cubicBezTo>
                    <a:cubicBezTo>
                      <a:pt x="293" y="151"/>
                      <a:pt x="309" y="144"/>
                      <a:pt x="320" y="128"/>
                    </a:cubicBezTo>
                    <a:cubicBezTo>
                      <a:pt x="333" y="110"/>
                      <a:pt x="348" y="99"/>
                      <a:pt x="360" y="81"/>
                    </a:cubicBezTo>
                    <a:cubicBezTo>
                      <a:pt x="367" y="71"/>
                      <a:pt x="376" y="58"/>
                      <a:pt x="379" y="45"/>
                    </a:cubicBezTo>
                    <a:cubicBezTo>
                      <a:pt x="383" y="31"/>
                      <a:pt x="379" y="14"/>
                      <a:pt x="376" y="0"/>
                    </a:cubicBezTo>
                    <a:cubicBezTo>
                      <a:pt x="373" y="8"/>
                      <a:pt x="370" y="19"/>
                      <a:pt x="367" y="27"/>
                    </a:cubicBezTo>
                    <a:cubicBezTo>
                      <a:pt x="364" y="36"/>
                      <a:pt x="361" y="45"/>
                      <a:pt x="357" y="52"/>
                    </a:cubicBezTo>
                    <a:cubicBezTo>
                      <a:pt x="353" y="58"/>
                      <a:pt x="349" y="66"/>
                      <a:pt x="343" y="70"/>
                    </a:cubicBezTo>
                    <a:cubicBezTo>
                      <a:pt x="340" y="72"/>
                      <a:pt x="332" y="72"/>
                      <a:pt x="330" y="75"/>
                    </a:cubicBezTo>
                    <a:cubicBezTo>
                      <a:pt x="328" y="79"/>
                      <a:pt x="332" y="87"/>
                      <a:pt x="331" y="91"/>
                    </a:cubicBezTo>
                    <a:cubicBezTo>
                      <a:pt x="330" y="95"/>
                      <a:pt x="327" y="101"/>
                      <a:pt x="324" y="105"/>
                    </a:cubicBezTo>
                    <a:cubicBezTo>
                      <a:pt x="319" y="113"/>
                      <a:pt x="311" y="122"/>
                      <a:pt x="302" y="127"/>
                    </a:cubicBezTo>
                    <a:cubicBezTo>
                      <a:pt x="290" y="136"/>
                      <a:pt x="278" y="138"/>
                      <a:pt x="264" y="135"/>
                    </a:cubicBezTo>
                    <a:cubicBezTo>
                      <a:pt x="252" y="132"/>
                      <a:pt x="240" y="132"/>
                      <a:pt x="229" y="125"/>
                    </a:cubicBezTo>
                    <a:cubicBezTo>
                      <a:pt x="221" y="120"/>
                      <a:pt x="217" y="115"/>
                      <a:pt x="208" y="112"/>
                    </a:cubicBezTo>
                    <a:cubicBezTo>
                      <a:pt x="199" y="108"/>
                      <a:pt x="189" y="103"/>
                      <a:pt x="185" y="93"/>
                    </a:cubicBezTo>
                    <a:cubicBezTo>
                      <a:pt x="182" y="87"/>
                      <a:pt x="186" y="82"/>
                      <a:pt x="186" y="77"/>
                    </a:cubicBezTo>
                    <a:cubicBezTo>
                      <a:pt x="178" y="76"/>
                      <a:pt x="172" y="77"/>
                      <a:pt x="163" y="74"/>
                    </a:cubicBezTo>
                    <a:cubicBezTo>
                      <a:pt x="155" y="72"/>
                      <a:pt x="147" y="70"/>
                      <a:pt x="139" y="66"/>
                    </a:cubicBezTo>
                    <a:cubicBezTo>
                      <a:pt x="129" y="61"/>
                      <a:pt x="111" y="51"/>
                      <a:pt x="107" y="39"/>
                    </a:cubicBezTo>
                    <a:cubicBezTo>
                      <a:pt x="110" y="50"/>
                      <a:pt x="117" y="60"/>
                      <a:pt x="117" y="71"/>
                    </a:cubicBezTo>
                    <a:cubicBezTo>
                      <a:pt x="118" y="81"/>
                      <a:pt x="117" y="88"/>
                      <a:pt x="112" y="97"/>
                    </a:cubicBezTo>
                    <a:cubicBezTo>
                      <a:pt x="103" y="111"/>
                      <a:pt x="86" y="126"/>
                      <a:pt x="68" y="126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7" name="Freeform 578"/>
              <p:cNvSpPr>
                <a:spLocks/>
              </p:cNvSpPr>
              <p:nvPr/>
            </p:nvSpPr>
            <p:spPr bwMode="auto">
              <a:xfrm>
                <a:off x="2571" y="2455"/>
                <a:ext cx="265" cy="187"/>
              </a:xfrm>
              <a:custGeom>
                <a:avLst/>
                <a:gdLst>
                  <a:gd name="T0" fmla="*/ 225 w 106"/>
                  <a:gd name="T1" fmla="*/ 0 h 75"/>
                  <a:gd name="T2" fmla="*/ 0 w 106"/>
                  <a:gd name="T3" fmla="*/ 292 h 75"/>
                  <a:gd name="T4" fmla="*/ 213 w 106"/>
                  <a:gd name="T5" fmla="*/ 349 h 75"/>
                  <a:gd name="T6" fmla="*/ 438 w 106"/>
                  <a:gd name="T7" fmla="*/ 411 h 75"/>
                  <a:gd name="T8" fmla="*/ 638 w 106"/>
                  <a:gd name="T9" fmla="*/ 416 h 75"/>
                  <a:gd name="T10" fmla="*/ 495 w 106"/>
                  <a:gd name="T11" fmla="*/ 249 h 75"/>
                  <a:gd name="T12" fmla="*/ 438 w 106"/>
                  <a:gd name="T13" fmla="*/ 137 h 75"/>
                  <a:gd name="T14" fmla="*/ 350 w 106"/>
                  <a:gd name="T15" fmla="*/ 55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6" h="75">
                    <a:moveTo>
                      <a:pt x="36" y="0"/>
                    </a:moveTo>
                    <a:cubicBezTo>
                      <a:pt x="16" y="8"/>
                      <a:pt x="11" y="32"/>
                      <a:pt x="0" y="47"/>
                    </a:cubicBezTo>
                    <a:cubicBezTo>
                      <a:pt x="11" y="54"/>
                      <a:pt x="22" y="54"/>
                      <a:pt x="34" y="56"/>
                    </a:cubicBezTo>
                    <a:cubicBezTo>
                      <a:pt x="46" y="58"/>
                      <a:pt x="59" y="62"/>
                      <a:pt x="70" y="66"/>
                    </a:cubicBezTo>
                    <a:cubicBezTo>
                      <a:pt x="76" y="68"/>
                      <a:pt x="97" y="75"/>
                      <a:pt x="102" y="67"/>
                    </a:cubicBezTo>
                    <a:cubicBezTo>
                      <a:pt x="106" y="58"/>
                      <a:pt x="83" y="47"/>
                      <a:pt x="79" y="40"/>
                    </a:cubicBezTo>
                    <a:cubicBezTo>
                      <a:pt x="75" y="35"/>
                      <a:pt x="73" y="28"/>
                      <a:pt x="70" y="22"/>
                    </a:cubicBezTo>
                    <a:cubicBezTo>
                      <a:pt x="66" y="16"/>
                      <a:pt x="59" y="13"/>
                      <a:pt x="56" y="9"/>
                    </a:cubicBezTo>
                  </a:path>
                </a:pathLst>
              </a:custGeom>
              <a:solidFill>
                <a:srgbClr val="E8B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8" name="Freeform 579"/>
              <p:cNvSpPr>
                <a:spLocks/>
              </p:cNvSpPr>
              <p:nvPr/>
            </p:nvSpPr>
            <p:spPr bwMode="auto">
              <a:xfrm>
                <a:off x="2273" y="2370"/>
                <a:ext cx="153" cy="225"/>
              </a:xfrm>
              <a:custGeom>
                <a:avLst/>
                <a:gdLst>
                  <a:gd name="T0" fmla="*/ 339 w 61"/>
                  <a:gd name="T1" fmla="*/ 258 h 90"/>
                  <a:gd name="T2" fmla="*/ 371 w 61"/>
                  <a:gd name="T3" fmla="*/ 50 h 90"/>
                  <a:gd name="T4" fmla="*/ 309 w 61"/>
                  <a:gd name="T5" fmla="*/ 33 h 90"/>
                  <a:gd name="T6" fmla="*/ 233 w 61"/>
                  <a:gd name="T7" fmla="*/ 75 h 90"/>
                  <a:gd name="T8" fmla="*/ 100 w 61"/>
                  <a:gd name="T9" fmla="*/ 420 h 90"/>
                  <a:gd name="T10" fmla="*/ 0 w 61"/>
                  <a:gd name="T11" fmla="*/ 563 h 90"/>
                  <a:gd name="T12" fmla="*/ 120 w 61"/>
                  <a:gd name="T13" fmla="*/ 538 h 90"/>
                  <a:gd name="T14" fmla="*/ 263 w 61"/>
                  <a:gd name="T15" fmla="*/ 538 h 90"/>
                  <a:gd name="T16" fmla="*/ 183 w 61"/>
                  <a:gd name="T17" fmla="*/ 320 h 90"/>
                  <a:gd name="T18" fmla="*/ 258 w 61"/>
                  <a:gd name="T19" fmla="*/ 188 h 90"/>
                  <a:gd name="T20" fmla="*/ 309 w 61"/>
                  <a:gd name="T21" fmla="*/ 263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90">
                    <a:moveTo>
                      <a:pt x="54" y="41"/>
                    </a:moveTo>
                    <a:cubicBezTo>
                      <a:pt x="56" y="30"/>
                      <a:pt x="61" y="19"/>
                      <a:pt x="59" y="8"/>
                    </a:cubicBezTo>
                    <a:cubicBezTo>
                      <a:pt x="58" y="0"/>
                      <a:pt x="55" y="1"/>
                      <a:pt x="49" y="5"/>
                    </a:cubicBezTo>
                    <a:cubicBezTo>
                      <a:pt x="45" y="7"/>
                      <a:pt x="41" y="9"/>
                      <a:pt x="37" y="12"/>
                    </a:cubicBezTo>
                    <a:cubicBezTo>
                      <a:pt x="22" y="24"/>
                      <a:pt x="23" y="50"/>
                      <a:pt x="16" y="67"/>
                    </a:cubicBezTo>
                    <a:cubicBezTo>
                      <a:pt x="11" y="76"/>
                      <a:pt x="8" y="84"/>
                      <a:pt x="0" y="90"/>
                    </a:cubicBezTo>
                    <a:cubicBezTo>
                      <a:pt x="6" y="90"/>
                      <a:pt x="12" y="86"/>
                      <a:pt x="19" y="86"/>
                    </a:cubicBezTo>
                    <a:cubicBezTo>
                      <a:pt x="27" y="86"/>
                      <a:pt x="35" y="87"/>
                      <a:pt x="42" y="86"/>
                    </a:cubicBezTo>
                    <a:cubicBezTo>
                      <a:pt x="23" y="86"/>
                      <a:pt x="25" y="64"/>
                      <a:pt x="29" y="51"/>
                    </a:cubicBezTo>
                    <a:cubicBezTo>
                      <a:pt x="31" y="47"/>
                      <a:pt x="35" y="32"/>
                      <a:pt x="41" y="30"/>
                    </a:cubicBezTo>
                    <a:cubicBezTo>
                      <a:pt x="48" y="28"/>
                      <a:pt x="47" y="40"/>
                      <a:pt x="49" y="42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09" name="Freeform 580"/>
              <p:cNvSpPr>
                <a:spLocks/>
              </p:cNvSpPr>
              <p:nvPr/>
            </p:nvSpPr>
            <p:spPr bwMode="auto">
              <a:xfrm>
                <a:off x="1851" y="2502"/>
                <a:ext cx="65" cy="63"/>
              </a:xfrm>
              <a:custGeom>
                <a:avLst/>
                <a:gdLst>
                  <a:gd name="T0" fmla="*/ 0 w 26"/>
                  <a:gd name="T1" fmla="*/ 83 h 25"/>
                  <a:gd name="T2" fmla="*/ 133 w 26"/>
                  <a:gd name="T3" fmla="*/ 0 h 25"/>
                  <a:gd name="T4" fmla="*/ 163 w 26"/>
                  <a:gd name="T5" fmla="*/ 159 h 25"/>
                  <a:gd name="T6" fmla="*/ 70 w 26"/>
                  <a:gd name="T7" fmla="*/ 88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13"/>
                    </a:moveTo>
                    <a:cubicBezTo>
                      <a:pt x="7" y="17"/>
                      <a:pt x="20" y="6"/>
                      <a:pt x="21" y="0"/>
                    </a:cubicBezTo>
                    <a:cubicBezTo>
                      <a:pt x="23" y="8"/>
                      <a:pt x="24" y="16"/>
                      <a:pt x="26" y="25"/>
                    </a:cubicBezTo>
                    <a:cubicBezTo>
                      <a:pt x="24" y="20"/>
                      <a:pt x="16" y="14"/>
                      <a:pt x="11" y="14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0" name="Freeform 581"/>
              <p:cNvSpPr>
                <a:spLocks/>
              </p:cNvSpPr>
              <p:nvPr/>
            </p:nvSpPr>
            <p:spPr bwMode="auto">
              <a:xfrm>
                <a:off x="1831" y="2285"/>
                <a:ext cx="127" cy="292"/>
              </a:xfrm>
              <a:custGeom>
                <a:avLst/>
                <a:gdLst>
                  <a:gd name="T0" fmla="*/ 100 w 51"/>
                  <a:gd name="T1" fmla="*/ 5 h 117"/>
                  <a:gd name="T2" fmla="*/ 125 w 51"/>
                  <a:gd name="T3" fmla="*/ 137 h 117"/>
                  <a:gd name="T4" fmla="*/ 162 w 51"/>
                  <a:gd name="T5" fmla="*/ 304 h 117"/>
                  <a:gd name="T6" fmla="*/ 142 w 51"/>
                  <a:gd name="T7" fmla="*/ 474 h 117"/>
                  <a:gd name="T8" fmla="*/ 0 w 51"/>
                  <a:gd name="T9" fmla="*/ 604 h 117"/>
                  <a:gd name="T10" fmla="*/ 162 w 51"/>
                  <a:gd name="T11" fmla="*/ 649 h 117"/>
                  <a:gd name="T12" fmla="*/ 237 w 51"/>
                  <a:gd name="T13" fmla="*/ 686 h 117"/>
                  <a:gd name="T14" fmla="*/ 304 w 51"/>
                  <a:gd name="T15" fmla="*/ 729 h 117"/>
                  <a:gd name="T16" fmla="*/ 286 w 51"/>
                  <a:gd name="T17" fmla="*/ 304 h 117"/>
                  <a:gd name="T18" fmla="*/ 149 w 51"/>
                  <a:gd name="T19" fmla="*/ 0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117">
                    <a:moveTo>
                      <a:pt x="16" y="1"/>
                    </a:moveTo>
                    <a:cubicBezTo>
                      <a:pt x="1" y="9"/>
                      <a:pt x="13" y="13"/>
                      <a:pt x="20" y="22"/>
                    </a:cubicBezTo>
                    <a:cubicBezTo>
                      <a:pt x="26" y="29"/>
                      <a:pt x="26" y="40"/>
                      <a:pt x="26" y="49"/>
                    </a:cubicBezTo>
                    <a:cubicBezTo>
                      <a:pt x="26" y="58"/>
                      <a:pt x="27" y="68"/>
                      <a:pt x="23" y="76"/>
                    </a:cubicBezTo>
                    <a:cubicBezTo>
                      <a:pt x="19" y="85"/>
                      <a:pt x="9" y="92"/>
                      <a:pt x="0" y="97"/>
                    </a:cubicBezTo>
                    <a:cubicBezTo>
                      <a:pt x="7" y="101"/>
                      <a:pt x="18" y="101"/>
                      <a:pt x="26" y="104"/>
                    </a:cubicBezTo>
                    <a:cubicBezTo>
                      <a:pt x="30" y="105"/>
                      <a:pt x="35" y="107"/>
                      <a:pt x="38" y="110"/>
                    </a:cubicBezTo>
                    <a:cubicBezTo>
                      <a:pt x="42" y="114"/>
                      <a:pt x="43" y="117"/>
                      <a:pt x="49" y="117"/>
                    </a:cubicBezTo>
                    <a:cubicBezTo>
                      <a:pt x="35" y="97"/>
                      <a:pt x="40" y="72"/>
                      <a:pt x="46" y="49"/>
                    </a:cubicBezTo>
                    <a:cubicBezTo>
                      <a:pt x="51" y="32"/>
                      <a:pt x="48" y="2"/>
                      <a:pt x="24" y="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1" name="Freeform 582"/>
              <p:cNvSpPr>
                <a:spLocks/>
              </p:cNvSpPr>
              <p:nvPr/>
            </p:nvSpPr>
            <p:spPr bwMode="auto">
              <a:xfrm>
                <a:off x="1598" y="2225"/>
                <a:ext cx="188" cy="187"/>
              </a:xfrm>
              <a:custGeom>
                <a:avLst/>
                <a:gdLst>
                  <a:gd name="T0" fmla="*/ 283 w 75"/>
                  <a:gd name="T1" fmla="*/ 12 h 75"/>
                  <a:gd name="T2" fmla="*/ 226 w 75"/>
                  <a:gd name="T3" fmla="*/ 25 h 75"/>
                  <a:gd name="T4" fmla="*/ 258 w 75"/>
                  <a:gd name="T5" fmla="*/ 75 h 75"/>
                  <a:gd name="T6" fmla="*/ 251 w 75"/>
                  <a:gd name="T7" fmla="*/ 175 h 75"/>
                  <a:gd name="T8" fmla="*/ 113 w 75"/>
                  <a:gd name="T9" fmla="*/ 237 h 75"/>
                  <a:gd name="T10" fmla="*/ 25 w 75"/>
                  <a:gd name="T11" fmla="*/ 324 h 75"/>
                  <a:gd name="T12" fmla="*/ 83 w 75"/>
                  <a:gd name="T13" fmla="*/ 386 h 75"/>
                  <a:gd name="T14" fmla="*/ 125 w 75"/>
                  <a:gd name="T15" fmla="*/ 466 h 75"/>
                  <a:gd name="T16" fmla="*/ 208 w 75"/>
                  <a:gd name="T17" fmla="*/ 299 h 75"/>
                  <a:gd name="T18" fmla="*/ 409 w 75"/>
                  <a:gd name="T19" fmla="*/ 287 h 75"/>
                  <a:gd name="T20" fmla="*/ 446 w 75"/>
                  <a:gd name="T21" fmla="*/ 155 h 75"/>
                  <a:gd name="T22" fmla="*/ 308 w 75"/>
                  <a:gd name="T23" fmla="*/ 17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75">
                    <a:moveTo>
                      <a:pt x="45" y="2"/>
                    </a:moveTo>
                    <a:cubicBezTo>
                      <a:pt x="42" y="0"/>
                      <a:pt x="37" y="0"/>
                      <a:pt x="36" y="4"/>
                    </a:cubicBezTo>
                    <a:cubicBezTo>
                      <a:pt x="34" y="9"/>
                      <a:pt x="39" y="10"/>
                      <a:pt x="41" y="12"/>
                    </a:cubicBezTo>
                    <a:cubicBezTo>
                      <a:pt x="48" y="19"/>
                      <a:pt x="50" y="25"/>
                      <a:pt x="40" y="28"/>
                    </a:cubicBezTo>
                    <a:cubicBezTo>
                      <a:pt x="31" y="30"/>
                      <a:pt x="24" y="30"/>
                      <a:pt x="18" y="38"/>
                    </a:cubicBezTo>
                    <a:cubicBezTo>
                      <a:pt x="15" y="43"/>
                      <a:pt x="11" y="52"/>
                      <a:pt x="4" y="52"/>
                    </a:cubicBezTo>
                    <a:cubicBezTo>
                      <a:pt x="0" y="56"/>
                      <a:pt x="10" y="59"/>
                      <a:pt x="13" y="62"/>
                    </a:cubicBezTo>
                    <a:cubicBezTo>
                      <a:pt x="17" y="66"/>
                      <a:pt x="19" y="71"/>
                      <a:pt x="20" y="75"/>
                    </a:cubicBezTo>
                    <a:cubicBezTo>
                      <a:pt x="18" y="63"/>
                      <a:pt x="19" y="49"/>
                      <a:pt x="33" y="48"/>
                    </a:cubicBezTo>
                    <a:cubicBezTo>
                      <a:pt x="43" y="46"/>
                      <a:pt x="55" y="48"/>
                      <a:pt x="65" y="46"/>
                    </a:cubicBezTo>
                    <a:cubicBezTo>
                      <a:pt x="75" y="43"/>
                      <a:pt x="75" y="34"/>
                      <a:pt x="71" y="25"/>
                    </a:cubicBezTo>
                    <a:cubicBezTo>
                      <a:pt x="67" y="18"/>
                      <a:pt x="49" y="9"/>
                      <a:pt x="49" y="3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2" name="Freeform 583"/>
              <p:cNvSpPr>
                <a:spLocks/>
              </p:cNvSpPr>
              <p:nvPr/>
            </p:nvSpPr>
            <p:spPr bwMode="auto">
              <a:xfrm>
                <a:off x="1918" y="2457"/>
                <a:ext cx="208" cy="140"/>
              </a:xfrm>
              <a:custGeom>
                <a:avLst/>
                <a:gdLst>
                  <a:gd name="T0" fmla="*/ 25 w 83"/>
                  <a:gd name="T1" fmla="*/ 208 h 56"/>
                  <a:gd name="T2" fmla="*/ 113 w 83"/>
                  <a:gd name="T3" fmla="*/ 313 h 56"/>
                  <a:gd name="T4" fmla="*/ 246 w 83"/>
                  <a:gd name="T5" fmla="*/ 338 h 56"/>
                  <a:gd name="T6" fmla="*/ 388 w 83"/>
                  <a:gd name="T7" fmla="*/ 345 h 56"/>
                  <a:gd name="T8" fmla="*/ 521 w 83"/>
                  <a:gd name="T9" fmla="*/ 338 h 56"/>
                  <a:gd name="T10" fmla="*/ 421 w 83"/>
                  <a:gd name="T11" fmla="*/ 270 h 56"/>
                  <a:gd name="T12" fmla="*/ 346 w 83"/>
                  <a:gd name="T13" fmla="*/ 225 h 56"/>
                  <a:gd name="T14" fmla="*/ 346 w 83"/>
                  <a:gd name="T15" fmla="*/ 295 h 56"/>
                  <a:gd name="T16" fmla="*/ 263 w 83"/>
                  <a:gd name="T17" fmla="*/ 313 h 56"/>
                  <a:gd name="T18" fmla="*/ 8 w 83"/>
                  <a:gd name="T19" fmla="*/ 38 h 56"/>
                  <a:gd name="T20" fmla="*/ 8 w 83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56">
                    <a:moveTo>
                      <a:pt x="4" y="33"/>
                    </a:moveTo>
                    <a:cubicBezTo>
                      <a:pt x="9" y="38"/>
                      <a:pt x="12" y="45"/>
                      <a:pt x="18" y="50"/>
                    </a:cubicBezTo>
                    <a:cubicBezTo>
                      <a:pt x="23" y="54"/>
                      <a:pt x="33" y="53"/>
                      <a:pt x="39" y="54"/>
                    </a:cubicBezTo>
                    <a:cubicBezTo>
                      <a:pt x="47" y="55"/>
                      <a:pt x="54" y="55"/>
                      <a:pt x="62" y="55"/>
                    </a:cubicBezTo>
                    <a:cubicBezTo>
                      <a:pt x="69" y="56"/>
                      <a:pt x="76" y="53"/>
                      <a:pt x="83" y="54"/>
                    </a:cubicBezTo>
                    <a:cubicBezTo>
                      <a:pt x="76" y="50"/>
                      <a:pt x="72" y="48"/>
                      <a:pt x="67" y="43"/>
                    </a:cubicBezTo>
                    <a:cubicBezTo>
                      <a:pt x="64" y="39"/>
                      <a:pt x="61" y="35"/>
                      <a:pt x="55" y="36"/>
                    </a:cubicBezTo>
                    <a:cubicBezTo>
                      <a:pt x="46" y="37"/>
                      <a:pt x="55" y="41"/>
                      <a:pt x="55" y="47"/>
                    </a:cubicBezTo>
                    <a:cubicBezTo>
                      <a:pt x="54" y="53"/>
                      <a:pt x="46" y="51"/>
                      <a:pt x="42" y="50"/>
                    </a:cubicBezTo>
                    <a:cubicBezTo>
                      <a:pt x="20" y="43"/>
                      <a:pt x="3" y="30"/>
                      <a:pt x="1" y="6"/>
                    </a:cubicBezTo>
                    <a:cubicBezTo>
                      <a:pt x="1" y="3"/>
                      <a:pt x="0" y="2"/>
                      <a:pt x="1" y="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3" name="Freeform 584"/>
              <p:cNvSpPr>
                <a:spLocks/>
              </p:cNvSpPr>
              <p:nvPr/>
            </p:nvSpPr>
            <p:spPr bwMode="auto">
              <a:xfrm>
                <a:off x="3043" y="2032"/>
                <a:ext cx="123" cy="90"/>
              </a:xfrm>
              <a:custGeom>
                <a:avLst/>
                <a:gdLst>
                  <a:gd name="T0" fmla="*/ 38 w 49"/>
                  <a:gd name="T1" fmla="*/ 8 h 36"/>
                  <a:gd name="T2" fmla="*/ 158 w 49"/>
                  <a:gd name="T3" fmla="*/ 133 h 36"/>
                  <a:gd name="T4" fmla="*/ 309 w 49"/>
                  <a:gd name="T5" fmla="*/ 220 h 36"/>
                  <a:gd name="T6" fmla="*/ 70 w 49"/>
                  <a:gd name="T7" fmla="*/ 225 h 36"/>
                  <a:gd name="T8" fmla="*/ 0 w 49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6" y="1"/>
                    </a:moveTo>
                    <a:cubicBezTo>
                      <a:pt x="18" y="1"/>
                      <a:pt x="21" y="14"/>
                      <a:pt x="25" y="21"/>
                    </a:cubicBezTo>
                    <a:cubicBezTo>
                      <a:pt x="30" y="30"/>
                      <a:pt x="43" y="27"/>
                      <a:pt x="49" y="35"/>
                    </a:cubicBezTo>
                    <a:cubicBezTo>
                      <a:pt x="39" y="35"/>
                      <a:pt x="19" y="22"/>
                      <a:pt x="11" y="36"/>
                    </a:cubicBezTo>
                    <a:cubicBezTo>
                      <a:pt x="21" y="20"/>
                      <a:pt x="14" y="10"/>
                      <a:pt x="0" y="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4" name="Freeform 585"/>
              <p:cNvSpPr>
                <a:spLocks/>
              </p:cNvSpPr>
              <p:nvPr/>
            </p:nvSpPr>
            <p:spPr bwMode="auto">
              <a:xfrm>
                <a:off x="1513" y="2092"/>
                <a:ext cx="148" cy="280"/>
              </a:xfrm>
              <a:custGeom>
                <a:avLst/>
                <a:gdLst>
                  <a:gd name="T0" fmla="*/ 70 w 59"/>
                  <a:gd name="T1" fmla="*/ 8 h 112"/>
                  <a:gd name="T2" fmla="*/ 125 w 59"/>
                  <a:gd name="T3" fmla="*/ 375 h 112"/>
                  <a:gd name="T4" fmla="*/ 183 w 59"/>
                  <a:gd name="T5" fmla="*/ 545 h 112"/>
                  <a:gd name="T6" fmla="*/ 288 w 59"/>
                  <a:gd name="T7" fmla="*/ 638 h 112"/>
                  <a:gd name="T8" fmla="*/ 371 w 59"/>
                  <a:gd name="T9" fmla="*/ 563 h 112"/>
                  <a:gd name="T10" fmla="*/ 238 w 59"/>
                  <a:gd name="T11" fmla="*/ 520 h 112"/>
                  <a:gd name="T12" fmla="*/ 171 w 59"/>
                  <a:gd name="T13" fmla="*/ 320 h 112"/>
                  <a:gd name="T14" fmla="*/ 133 w 59"/>
                  <a:gd name="T15" fmla="*/ 120 h 112"/>
                  <a:gd name="T16" fmla="*/ 238 w 59"/>
                  <a:gd name="T17" fmla="*/ 38 h 112"/>
                  <a:gd name="T18" fmla="*/ 70 w 59"/>
                  <a:gd name="T19" fmla="*/ 8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112">
                    <a:moveTo>
                      <a:pt x="11" y="1"/>
                    </a:moveTo>
                    <a:cubicBezTo>
                      <a:pt x="0" y="6"/>
                      <a:pt x="18" y="50"/>
                      <a:pt x="20" y="60"/>
                    </a:cubicBezTo>
                    <a:cubicBezTo>
                      <a:pt x="22" y="69"/>
                      <a:pt x="25" y="78"/>
                      <a:pt x="29" y="87"/>
                    </a:cubicBezTo>
                    <a:cubicBezTo>
                      <a:pt x="33" y="95"/>
                      <a:pt x="37" y="112"/>
                      <a:pt x="46" y="102"/>
                    </a:cubicBezTo>
                    <a:cubicBezTo>
                      <a:pt x="49" y="98"/>
                      <a:pt x="57" y="94"/>
                      <a:pt x="59" y="90"/>
                    </a:cubicBezTo>
                    <a:cubicBezTo>
                      <a:pt x="49" y="92"/>
                      <a:pt x="44" y="92"/>
                      <a:pt x="38" y="83"/>
                    </a:cubicBezTo>
                    <a:cubicBezTo>
                      <a:pt x="31" y="73"/>
                      <a:pt x="29" y="62"/>
                      <a:pt x="27" y="51"/>
                    </a:cubicBezTo>
                    <a:cubicBezTo>
                      <a:pt x="26" y="40"/>
                      <a:pt x="22" y="29"/>
                      <a:pt x="21" y="19"/>
                    </a:cubicBezTo>
                    <a:cubicBezTo>
                      <a:pt x="21" y="6"/>
                      <a:pt x="29" y="10"/>
                      <a:pt x="38" y="6"/>
                    </a:cubicBezTo>
                    <a:cubicBezTo>
                      <a:pt x="29" y="5"/>
                      <a:pt x="20" y="0"/>
                      <a:pt x="11" y="1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5" name="Freeform 586"/>
              <p:cNvSpPr>
                <a:spLocks/>
              </p:cNvSpPr>
              <p:nvPr/>
            </p:nvSpPr>
            <p:spPr bwMode="auto">
              <a:xfrm>
                <a:off x="1618" y="2327"/>
                <a:ext cx="290" cy="213"/>
              </a:xfrm>
              <a:custGeom>
                <a:avLst/>
                <a:gdLst>
                  <a:gd name="T0" fmla="*/ 95 w 116"/>
                  <a:gd name="T1" fmla="*/ 45 h 85"/>
                  <a:gd name="T2" fmla="*/ 233 w 116"/>
                  <a:gd name="T3" fmla="*/ 346 h 85"/>
                  <a:gd name="T4" fmla="*/ 563 w 116"/>
                  <a:gd name="T5" fmla="*/ 521 h 85"/>
                  <a:gd name="T6" fmla="*/ 708 w 116"/>
                  <a:gd name="T7" fmla="*/ 383 h 85"/>
                  <a:gd name="T8" fmla="*/ 525 w 116"/>
                  <a:gd name="T9" fmla="*/ 459 h 85"/>
                  <a:gd name="T10" fmla="*/ 320 w 116"/>
                  <a:gd name="T11" fmla="*/ 346 h 85"/>
                  <a:gd name="T12" fmla="*/ 200 w 116"/>
                  <a:gd name="T13" fmla="*/ 170 h 85"/>
                  <a:gd name="T14" fmla="*/ 220 w 116"/>
                  <a:gd name="T15" fmla="*/ 13 h 85"/>
                  <a:gd name="T16" fmla="*/ 125 w 116"/>
                  <a:gd name="T17" fmla="*/ 2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85">
                    <a:moveTo>
                      <a:pt x="15" y="7"/>
                    </a:moveTo>
                    <a:cubicBezTo>
                      <a:pt x="0" y="24"/>
                      <a:pt x="26" y="44"/>
                      <a:pt x="37" y="55"/>
                    </a:cubicBezTo>
                    <a:cubicBezTo>
                      <a:pt x="48" y="68"/>
                      <a:pt x="72" y="85"/>
                      <a:pt x="90" y="83"/>
                    </a:cubicBezTo>
                    <a:cubicBezTo>
                      <a:pt x="97" y="82"/>
                      <a:pt x="116" y="68"/>
                      <a:pt x="113" y="61"/>
                    </a:cubicBezTo>
                    <a:cubicBezTo>
                      <a:pt x="103" y="64"/>
                      <a:pt x="95" y="73"/>
                      <a:pt x="84" y="73"/>
                    </a:cubicBezTo>
                    <a:cubicBezTo>
                      <a:pt x="69" y="74"/>
                      <a:pt x="60" y="66"/>
                      <a:pt x="51" y="55"/>
                    </a:cubicBezTo>
                    <a:cubicBezTo>
                      <a:pt x="44" y="46"/>
                      <a:pt x="38" y="36"/>
                      <a:pt x="32" y="27"/>
                    </a:cubicBezTo>
                    <a:cubicBezTo>
                      <a:pt x="24" y="16"/>
                      <a:pt x="25" y="10"/>
                      <a:pt x="35" y="2"/>
                    </a:cubicBezTo>
                    <a:cubicBezTo>
                      <a:pt x="30" y="0"/>
                      <a:pt x="24" y="2"/>
                      <a:pt x="20" y="3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6" name="Freeform 587"/>
              <p:cNvSpPr>
                <a:spLocks/>
              </p:cNvSpPr>
              <p:nvPr/>
            </p:nvSpPr>
            <p:spPr bwMode="auto">
              <a:xfrm>
                <a:off x="1861" y="1277"/>
                <a:ext cx="210" cy="418"/>
              </a:xfrm>
              <a:custGeom>
                <a:avLst/>
                <a:gdLst>
                  <a:gd name="T0" fmla="*/ 70 w 84"/>
                  <a:gd name="T1" fmla="*/ 20 h 167"/>
                  <a:gd name="T2" fmla="*/ 8 w 84"/>
                  <a:gd name="T3" fmla="*/ 38 h 167"/>
                  <a:gd name="T4" fmla="*/ 58 w 84"/>
                  <a:gd name="T5" fmla="*/ 125 h 167"/>
                  <a:gd name="T6" fmla="*/ 175 w 84"/>
                  <a:gd name="T7" fmla="*/ 270 h 167"/>
                  <a:gd name="T8" fmla="*/ 233 w 84"/>
                  <a:gd name="T9" fmla="*/ 345 h 167"/>
                  <a:gd name="T10" fmla="*/ 200 w 84"/>
                  <a:gd name="T11" fmla="*/ 438 h 167"/>
                  <a:gd name="T12" fmla="*/ 200 w 84"/>
                  <a:gd name="T13" fmla="*/ 633 h 167"/>
                  <a:gd name="T14" fmla="*/ 138 w 84"/>
                  <a:gd name="T15" fmla="*/ 833 h 167"/>
                  <a:gd name="T16" fmla="*/ 100 w 84"/>
                  <a:gd name="T17" fmla="*/ 1046 h 167"/>
                  <a:gd name="T18" fmla="*/ 163 w 84"/>
                  <a:gd name="T19" fmla="*/ 946 h 167"/>
                  <a:gd name="T20" fmla="*/ 245 w 84"/>
                  <a:gd name="T21" fmla="*/ 821 h 167"/>
                  <a:gd name="T22" fmla="*/ 313 w 84"/>
                  <a:gd name="T23" fmla="*/ 596 h 167"/>
                  <a:gd name="T24" fmla="*/ 338 w 84"/>
                  <a:gd name="T25" fmla="*/ 375 h 167"/>
                  <a:gd name="T26" fmla="*/ 495 w 84"/>
                  <a:gd name="T27" fmla="*/ 225 h 167"/>
                  <a:gd name="T28" fmla="*/ 425 w 84"/>
                  <a:gd name="T29" fmla="*/ 200 h 167"/>
                  <a:gd name="T30" fmla="*/ 320 w 84"/>
                  <a:gd name="T31" fmla="*/ 188 h 167"/>
                  <a:gd name="T32" fmla="*/ 225 w 84"/>
                  <a:gd name="T33" fmla="*/ 133 h 167"/>
                  <a:gd name="T34" fmla="*/ 120 w 84"/>
                  <a:gd name="T35" fmla="*/ 63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4" h="167">
                    <a:moveTo>
                      <a:pt x="11" y="3"/>
                    </a:moveTo>
                    <a:cubicBezTo>
                      <a:pt x="8" y="0"/>
                      <a:pt x="1" y="1"/>
                      <a:pt x="1" y="6"/>
                    </a:cubicBezTo>
                    <a:cubicBezTo>
                      <a:pt x="0" y="10"/>
                      <a:pt x="7" y="17"/>
                      <a:pt x="9" y="20"/>
                    </a:cubicBezTo>
                    <a:cubicBezTo>
                      <a:pt x="13" y="29"/>
                      <a:pt x="20" y="37"/>
                      <a:pt x="28" y="43"/>
                    </a:cubicBezTo>
                    <a:cubicBezTo>
                      <a:pt x="33" y="47"/>
                      <a:pt x="37" y="48"/>
                      <a:pt x="37" y="55"/>
                    </a:cubicBezTo>
                    <a:cubicBezTo>
                      <a:pt x="37" y="60"/>
                      <a:pt x="34" y="65"/>
                      <a:pt x="32" y="70"/>
                    </a:cubicBezTo>
                    <a:cubicBezTo>
                      <a:pt x="30" y="80"/>
                      <a:pt x="33" y="91"/>
                      <a:pt x="32" y="101"/>
                    </a:cubicBezTo>
                    <a:cubicBezTo>
                      <a:pt x="32" y="111"/>
                      <a:pt x="27" y="125"/>
                      <a:pt x="22" y="133"/>
                    </a:cubicBezTo>
                    <a:cubicBezTo>
                      <a:pt x="17" y="140"/>
                      <a:pt x="4" y="160"/>
                      <a:pt x="16" y="167"/>
                    </a:cubicBezTo>
                    <a:cubicBezTo>
                      <a:pt x="19" y="161"/>
                      <a:pt x="22" y="156"/>
                      <a:pt x="26" y="151"/>
                    </a:cubicBezTo>
                    <a:cubicBezTo>
                      <a:pt x="31" y="144"/>
                      <a:pt x="36" y="139"/>
                      <a:pt x="39" y="131"/>
                    </a:cubicBezTo>
                    <a:cubicBezTo>
                      <a:pt x="43" y="119"/>
                      <a:pt x="50" y="108"/>
                      <a:pt x="50" y="95"/>
                    </a:cubicBezTo>
                    <a:cubicBezTo>
                      <a:pt x="50" y="83"/>
                      <a:pt x="48" y="71"/>
                      <a:pt x="54" y="60"/>
                    </a:cubicBezTo>
                    <a:cubicBezTo>
                      <a:pt x="60" y="50"/>
                      <a:pt x="74" y="46"/>
                      <a:pt x="79" y="36"/>
                    </a:cubicBezTo>
                    <a:cubicBezTo>
                      <a:pt x="84" y="27"/>
                      <a:pt x="73" y="30"/>
                      <a:pt x="68" y="32"/>
                    </a:cubicBezTo>
                    <a:cubicBezTo>
                      <a:pt x="61" y="34"/>
                      <a:pt x="58" y="33"/>
                      <a:pt x="51" y="30"/>
                    </a:cubicBezTo>
                    <a:cubicBezTo>
                      <a:pt x="46" y="27"/>
                      <a:pt x="40" y="25"/>
                      <a:pt x="36" y="21"/>
                    </a:cubicBezTo>
                    <a:cubicBezTo>
                      <a:pt x="31" y="18"/>
                      <a:pt x="25" y="11"/>
                      <a:pt x="19" y="10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7" name="Freeform 588"/>
              <p:cNvSpPr>
                <a:spLocks/>
              </p:cNvSpPr>
              <p:nvPr/>
            </p:nvSpPr>
            <p:spPr bwMode="auto">
              <a:xfrm>
                <a:off x="1761" y="1392"/>
                <a:ext cx="140" cy="130"/>
              </a:xfrm>
              <a:custGeom>
                <a:avLst/>
                <a:gdLst>
                  <a:gd name="T0" fmla="*/ 88 w 56"/>
                  <a:gd name="T1" fmla="*/ 13 h 52"/>
                  <a:gd name="T2" fmla="*/ 25 w 56"/>
                  <a:gd name="T3" fmla="*/ 213 h 52"/>
                  <a:gd name="T4" fmla="*/ 33 w 56"/>
                  <a:gd name="T5" fmla="*/ 300 h 52"/>
                  <a:gd name="T6" fmla="*/ 138 w 56"/>
                  <a:gd name="T7" fmla="*/ 270 h 52"/>
                  <a:gd name="T8" fmla="*/ 225 w 56"/>
                  <a:gd name="T9" fmla="*/ 175 h 52"/>
                  <a:gd name="T10" fmla="*/ 308 w 56"/>
                  <a:gd name="T11" fmla="*/ 108 h 52"/>
                  <a:gd name="T12" fmla="*/ 325 w 56"/>
                  <a:gd name="T13" fmla="*/ 33 h 52"/>
                  <a:gd name="T14" fmla="*/ 208 w 56"/>
                  <a:gd name="T15" fmla="*/ 13 h 52"/>
                  <a:gd name="T16" fmla="*/ 133 w 56"/>
                  <a:gd name="T17" fmla="*/ 8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52">
                    <a:moveTo>
                      <a:pt x="14" y="2"/>
                    </a:moveTo>
                    <a:cubicBezTo>
                      <a:pt x="8" y="0"/>
                      <a:pt x="5" y="29"/>
                      <a:pt x="4" y="34"/>
                    </a:cubicBezTo>
                    <a:cubicBezTo>
                      <a:pt x="4" y="39"/>
                      <a:pt x="0" y="45"/>
                      <a:pt x="5" y="48"/>
                    </a:cubicBezTo>
                    <a:cubicBezTo>
                      <a:pt x="10" y="52"/>
                      <a:pt x="18" y="46"/>
                      <a:pt x="22" y="43"/>
                    </a:cubicBezTo>
                    <a:cubicBezTo>
                      <a:pt x="27" y="39"/>
                      <a:pt x="31" y="33"/>
                      <a:pt x="36" y="28"/>
                    </a:cubicBezTo>
                    <a:cubicBezTo>
                      <a:pt x="40" y="25"/>
                      <a:pt x="45" y="21"/>
                      <a:pt x="49" y="17"/>
                    </a:cubicBezTo>
                    <a:cubicBezTo>
                      <a:pt x="53" y="13"/>
                      <a:pt x="56" y="9"/>
                      <a:pt x="52" y="5"/>
                    </a:cubicBezTo>
                    <a:cubicBezTo>
                      <a:pt x="47" y="0"/>
                      <a:pt x="39" y="3"/>
                      <a:pt x="33" y="2"/>
                    </a:cubicBezTo>
                    <a:cubicBezTo>
                      <a:pt x="29" y="2"/>
                      <a:pt x="26" y="1"/>
                      <a:pt x="21" y="1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8" name="Freeform 589"/>
              <p:cNvSpPr>
                <a:spLocks/>
              </p:cNvSpPr>
              <p:nvPr/>
            </p:nvSpPr>
            <p:spPr bwMode="auto">
              <a:xfrm>
                <a:off x="1506" y="1257"/>
                <a:ext cx="397" cy="428"/>
              </a:xfrm>
              <a:custGeom>
                <a:avLst/>
                <a:gdLst>
                  <a:gd name="T0" fmla="*/ 824 w 159"/>
                  <a:gd name="T1" fmla="*/ 20 h 171"/>
                  <a:gd name="T2" fmla="*/ 767 w 159"/>
                  <a:gd name="T3" fmla="*/ 108 h 171"/>
                  <a:gd name="T4" fmla="*/ 687 w 159"/>
                  <a:gd name="T5" fmla="*/ 175 h 171"/>
                  <a:gd name="T6" fmla="*/ 487 w 159"/>
                  <a:gd name="T7" fmla="*/ 325 h 171"/>
                  <a:gd name="T8" fmla="*/ 342 w 159"/>
                  <a:gd name="T9" fmla="*/ 513 h 171"/>
                  <a:gd name="T10" fmla="*/ 317 w 159"/>
                  <a:gd name="T11" fmla="*/ 713 h 171"/>
                  <a:gd name="T12" fmla="*/ 255 w 159"/>
                  <a:gd name="T13" fmla="*/ 901 h 171"/>
                  <a:gd name="T14" fmla="*/ 87 w 159"/>
                  <a:gd name="T15" fmla="*/ 889 h 171"/>
                  <a:gd name="T16" fmla="*/ 117 w 159"/>
                  <a:gd name="T17" fmla="*/ 1034 h 171"/>
                  <a:gd name="T18" fmla="*/ 317 w 159"/>
                  <a:gd name="T19" fmla="*/ 1026 h 171"/>
                  <a:gd name="T20" fmla="*/ 437 w 159"/>
                  <a:gd name="T21" fmla="*/ 851 h 171"/>
                  <a:gd name="T22" fmla="*/ 442 w 159"/>
                  <a:gd name="T23" fmla="*/ 608 h 171"/>
                  <a:gd name="T24" fmla="*/ 574 w 159"/>
                  <a:gd name="T25" fmla="*/ 413 h 171"/>
                  <a:gd name="T26" fmla="*/ 737 w 159"/>
                  <a:gd name="T27" fmla="*/ 288 h 171"/>
                  <a:gd name="T28" fmla="*/ 824 w 159"/>
                  <a:gd name="T29" fmla="*/ 175 h 171"/>
                  <a:gd name="T30" fmla="*/ 929 w 159"/>
                  <a:gd name="T31" fmla="*/ 133 h 171"/>
                  <a:gd name="T32" fmla="*/ 974 w 159"/>
                  <a:gd name="T33" fmla="*/ 150 h 171"/>
                  <a:gd name="T34" fmla="*/ 979 w 159"/>
                  <a:gd name="T35" fmla="*/ 88 h 171"/>
                  <a:gd name="T36" fmla="*/ 836 w 159"/>
                  <a:gd name="T37" fmla="*/ 13 h 1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71">
                    <a:moveTo>
                      <a:pt x="132" y="3"/>
                    </a:moveTo>
                    <a:cubicBezTo>
                      <a:pt x="130" y="3"/>
                      <a:pt x="126" y="14"/>
                      <a:pt x="123" y="17"/>
                    </a:cubicBezTo>
                    <a:cubicBezTo>
                      <a:pt x="119" y="21"/>
                      <a:pt x="114" y="24"/>
                      <a:pt x="110" y="28"/>
                    </a:cubicBezTo>
                    <a:cubicBezTo>
                      <a:pt x="100" y="37"/>
                      <a:pt x="89" y="44"/>
                      <a:pt x="78" y="52"/>
                    </a:cubicBezTo>
                    <a:cubicBezTo>
                      <a:pt x="68" y="60"/>
                      <a:pt x="60" y="69"/>
                      <a:pt x="55" y="82"/>
                    </a:cubicBezTo>
                    <a:cubicBezTo>
                      <a:pt x="51" y="92"/>
                      <a:pt x="52" y="103"/>
                      <a:pt x="51" y="114"/>
                    </a:cubicBezTo>
                    <a:cubicBezTo>
                      <a:pt x="50" y="124"/>
                      <a:pt x="49" y="137"/>
                      <a:pt x="41" y="144"/>
                    </a:cubicBezTo>
                    <a:cubicBezTo>
                      <a:pt x="31" y="153"/>
                      <a:pt x="24" y="142"/>
                      <a:pt x="14" y="142"/>
                    </a:cubicBezTo>
                    <a:cubicBezTo>
                      <a:pt x="0" y="142"/>
                      <a:pt x="12" y="161"/>
                      <a:pt x="19" y="165"/>
                    </a:cubicBezTo>
                    <a:cubicBezTo>
                      <a:pt x="29" y="171"/>
                      <a:pt x="41" y="170"/>
                      <a:pt x="51" y="164"/>
                    </a:cubicBezTo>
                    <a:cubicBezTo>
                      <a:pt x="61" y="157"/>
                      <a:pt x="68" y="147"/>
                      <a:pt x="70" y="136"/>
                    </a:cubicBezTo>
                    <a:cubicBezTo>
                      <a:pt x="72" y="123"/>
                      <a:pt x="69" y="110"/>
                      <a:pt x="71" y="97"/>
                    </a:cubicBezTo>
                    <a:cubicBezTo>
                      <a:pt x="73" y="86"/>
                      <a:pt x="85" y="75"/>
                      <a:pt x="92" y="66"/>
                    </a:cubicBezTo>
                    <a:cubicBezTo>
                      <a:pt x="100" y="57"/>
                      <a:pt x="108" y="52"/>
                      <a:pt x="118" y="46"/>
                    </a:cubicBezTo>
                    <a:cubicBezTo>
                      <a:pt x="126" y="41"/>
                      <a:pt x="128" y="36"/>
                      <a:pt x="132" y="28"/>
                    </a:cubicBezTo>
                    <a:cubicBezTo>
                      <a:pt x="136" y="22"/>
                      <a:pt x="143" y="18"/>
                      <a:pt x="149" y="21"/>
                    </a:cubicBezTo>
                    <a:cubicBezTo>
                      <a:pt x="152" y="23"/>
                      <a:pt x="152" y="28"/>
                      <a:pt x="156" y="24"/>
                    </a:cubicBezTo>
                    <a:cubicBezTo>
                      <a:pt x="159" y="22"/>
                      <a:pt x="158" y="16"/>
                      <a:pt x="157" y="14"/>
                    </a:cubicBezTo>
                    <a:cubicBezTo>
                      <a:pt x="154" y="8"/>
                      <a:pt x="140" y="0"/>
                      <a:pt x="134" y="2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19" name="Freeform 590"/>
              <p:cNvSpPr>
                <a:spLocks/>
              </p:cNvSpPr>
              <p:nvPr/>
            </p:nvSpPr>
            <p:spPr bwMode="auto">
              <a:xfrm>
                <a:off x="2006" y="1024"/>
                <a:ext cx="222" cy="886"/>
              </a:xfrm>
              <a:custGeom>
                <a:avLst/>
                <a:gdLst>
                  <a:gd name="T0" fmla="*/ 167 w 89"/>
                  <a:gd name="T1" fmla="*/ 8 h 354"/>
                  <a:gd name="T2" fmla="*/ 50 w 89"/>
                  <a:gd name="T3" fmla="*/ 150 h 354"/>
                  <a:gd name="T4" fmla="*/ 17 w 89"/>
                  <a:gd name="T5" fmla="*/ 338 h 354"/>
                  <a:gd name="T6" fmla="*/ 312 w 89"/>
                  <a:gd name="T7" fmla="*/ 676 h 354"/>
                  <a:gd name="T8" fmla="*/ 354 w 89"/>
                  <a:gd name="T9" fmla="*/ 838 h 354"/>
                  <a:gd name="T10" fmla="*/ 279 w 89"/>
                  <a:gd name="T11" fmla="*/ 1034 h 354"/>
                  <a:gd name="T12" fmla="*/ 200 w 89"/>
                  <a:gd name="T13" fmla="*/ 1259 h 354"/>
                  <a:gd name="T14" fmla="*/ 237 w 89"/>
                  <a:gd name="T15" fmla="*/ 1479 h 354"/>
                  <a:gd name="T16" fmla="*/ 274 w 89"/>
                  <a:gd name="T17" fmla="*/ 1672 h 354"/>
                  <a:gd name="T18" fmla="*/ 224 w 89"/>
                  <a:gd name="T19" fmla="*/ 1922 h 354"/>
                  <a:gd name="T20" fmla="*/ 267 w 89"/>
                  <a:gd name="T21" fmla="*/ 2142 h 354"/>
                  <a:gd name="T22" fmla="*/ 437 w 89"/>
                  <a:gd name="T23" fmla="*/ 2160 h 354"/>
                  <a:gd name="T24" fmla="*/ 367 w 89"/>
                  <a:gd name="T25" fmla="*/ 2105 h 354"/>
                  <a:gd name="T26" fmla="*/ 342 w 89"/>
                  <a:gd name="T27" fmla="*/ 2017 h 354"/>
                  <a:gd name="T28" fmla="*/ 349 w 89"/>
                  <a:gd name="T29" fmla="*/ 1810 h 354"/>
                  <a:gd name="T30" fmla="*/ 392 w 89"/>
                  <a:gd name="T31" fmla="*/ 1609 h 354"/>
                  <a:gd name="T32" fmla="*/ 329 w 89"/>
                  <a:gd name="T33" fmla="*/ 1434 h 354"/>
                  <a:gd name="T34" fmla="*/ 362 w 89"/>
                  <a:gd name="T35" fmla="*/ 1059 h 354"/>
                  <a:gd name="T36" fmla="*/ 437 w 89"/>
                  <a:gd name="T37" fmla="*/ 871 h 354"/>
                  <a:gd name="T38" fmla="*/ 554 w 89"/>
                  <a:gd name="T39" fmla="*/ 733 h 354"/>
                  <a:gd name="T40" fmla="*/ 486 w 89"/>
                  <a:gd name="T41" fmla="*/ 671 h 354"/>
                  <a:gd name="T42" fmla="*/ 412 w 89"/>
                  <a:gd name="T43" fmla="*/ 601 h 354"/>
                  <a:gd name="T44" fmla="*/ 274 w 89"/>
                  <a:gd name="T45" fmla="*/ 446 h 354"/>
                  <a:gd name="T46" fmla="*/ 224 w 89"/>
                  <a:gd name="T47" fmla="*/ 363 h 354"/>
                  <a:gd name="T48" fmla="*/ 162 w 89"/>
                  <a:gd name="T49" fmla="*/ 283 h 354"/>
                  <a:gd name="T50" fmla="*/ 137 w 89"/>
                  <a:gd name="T51" fmla="*/ 195 h 354"/>
                  <a:gd name="T52" fmla="*/ 187 w 89"/>
                  <a:gd name="T53" fmla="*/ 113 h 354"/>
                  <a:gd name="T54" fmla="*/ 180 w 89"/>
                  <a:gd name="T55" fmla="*/ 38 h 3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9" h="354">
                    <a:moveTo>
                      <a:pt x="27" y="1"/>
                    </a:moveTo>
                    <a:cubicBezTo>
                      <a:pt x="15" y="0"/>
                      <a:pt x="11" y="15"/>
                      <a:pt x="8" y="24"/>
                    </a:cubicBezTo>
                    <a:cubicBezTo>
                      <a:pt x="5" y="33"/>
                      <a:pt x="0" y="44"/>
                      <a:pt x="3" y="54"/>
                    </a:cubicBezTo>
                    <a:cubicBezTo>
                      <a:pt x="10" y="76"/>
                      <a:pt x="36" y="92"/>
                      <a:pt x="50" y="108"/>
                    </a:cubicBezTo>
                    <a:cubicBezTo>
                      <a:pt x="58" y="118"/>
                      <a:pt x="60" y="123"/>
                      <a:pt x="57" y="134"/>
                    </a:cubicBezTo>
                    <a:cubicBezTo>
                      <a:pt x="54" y="145"/>
                      <a:pt x="50" y="155"/>
                      <a:pt x="45" y="165"/>
                    </a:cubicBezTo>
                    <a:cubicBezTo>
                      <a:pt x="39" y="176"/>
                      <a:pt x="31" y="188"/>
                      <a:pt x="32" y="201"/>
                    </a:cubicBezTo>
                    <a:cubicBezTo>
                      <a:pt x="33" y="213"/>
                      <a:pt x="38" y="224"/>
                      <a:pt x="38" y="236"/>
                    </a:cubicBezTo>
                    <a:cubicBezTo>
                      <a:pt x="38" y="247"/>
                      <a:pt x="43" y="257"/>
                      <a:pt x="44" y="267"/>
                    </a:cubicBezTo>
                    <a:cubicBezTo>
                      <a:pt x="45" y="281"/>
                      <a:pt x="37" y="294"/>
                      <a:pt x="36" y="307"/>
                    </a:cubicBezTo>
                    <a:cubicBezTo>
                      <a:pt x="35" y="318"/>
                      <a:pt x="36" y="333"/>
                      <a:pt x="43" y="342"/>
                    </a:cubicBezTo>
                    <a:cubicBezTo>
                      <a:pt x="49" y="349"/>
                      <a:pt x="64" y="354"/>
                      <a:pt x="70" y="345"/>
                    </a:cubicBezTo>
                    <a:cubicBezTo>
                      <a:pt x="68" y="341"/>
                      <a:pt x="62" y="340"/>
                      <a:pt x="59" y="336"/>
                    </a:cubicBezTo>
                    <a:cubicBezTo>
                      <a:pt x="56" y="332"/>
                      <a:pt x="56" y="327"/>
                      <a:pt x="55" y="322"/>
                    </a:cubicBezTo>
                    <a:cubicBezTo>
                      <a:pt x="53" y="311"/>
                      <a:pt x="55" y="300"/>
                      <a:pt x="56" y="289"/>
                    </a:cubicBezTo>
                    <a:cubicBezTo>
                      <a:pt x="56" y="277"/>
                      <a:pt x="63" y="268"/>
                      <a:pt x="63" y="257"/>
                    </a:cubicBezTo>
                    <a:cubicBezTo>
                      <a:pt x="64" y="247"/>
                      <a:pt x="55" y="240"/>
                      <a:pt x="53" y="229"/>
                    </a:cubicBezTo>
                    <a:cubicBezTo>
                      <a:pt x="50" y="209"/>
                      <a:pt x="48" y="188"/>
                      <a:pt x="58" y="169"/>
                    </a:cubicBezTo>
                    <a:cubicBezTo>
                      <a:pt x="63" y="160"/>
                      <a:pt x="65" y="148"/>
                      <a:pt x="70" y="139"/>
                    </a:cubicBezTo>
                    <a:cubicBezTo>
                      <a:pt x="75" y="132"/>
                      <a:pt x="89" y="126"/>
                      <a:pt x="89" y="117"/>
                    </a:cubicBezTo>
                    <a:cubicBezTo>
                      <a:pt x="84" y="116"/>
                      <a:pt x="82" y="110"/>
                      <a:pt x="78" y="107"/>
                    </a:cubicBezTo>
                    <a:cubicBezTo>
                      <a:pt x="75" y="103"/>
                      <a:pt x="70" y="100"/>
                      <a:pt x="66" y="96"/>
                    </a:cubicBezTo>
                    <a:cubicBezTo>
                      <a:pt x="57" y="89"/>
                      <a:pt x="50" y="81"/>
                      <a:pt x="44" y="71"/>
                    </a:cubicBezTo>
                    <a:cubicBezTo>
                      <a:pt x="41" y="67"/>
                      <a:pt x="40" y="62"/>
                      <a:pt x="36" y="58"/>
                    </a:cubicBezTo>
                    <a:cubicBezTo>
                      <a:pt x="31" y="54"/>
                      <a:pt x="28" y="51"/>
                      <a:pt x="26" y="45"/>
                    </a:cubicBezTo>
                    <a:cubicBezTo>
                      <a:pt x="25" y="42"/>
                      <a:pt x="21" y="35"/>
                      <a:pt x="22" y="31"/>
                    </a:cubicBezTo>
                    <a:cubicBezTo>
                      <a:pt x="22" y="25"/>
                      <a:pt x="27" y="23"/>
                      <a:pt x="30" y="18"/>
                    </a:cubicBezTo>
                    <a:cubicBezTo>
                      <a:pt x="32" y="13"/>
                      <a:pt x="29" y="10"/>
                      <a:pt x="29" y="6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0" name="Freeform 591"/>
              <p:cNvSpPr>
                <a:spLocks/>
              </p:cNvSpPr>
              <p:nvPr/>
            </p:nvSpPr>
            <p:spPr bwMode="auto">
              <a:xfrm>
                <a:off x="2128" y="834"/>
                <a:ext cx="210" cy="153"/>
              </a:xfrm>
              <a:custGeom>
                <a:avLst/>
                <a:gdLst>
                  <a:gd name="T0" fmla="*/ 95 w 84"/>
                  <a:gd name="T1" fmla="*/ 188 h 61"/>
                  <a:gd name="T2" fmla="*/ 63 w 84"/>
                  <a:gd name="T3" fmla="*/ 351 h 61"/>
                  <a:gd name="T4" fmla="*/ 258 w 84"/>
                  <a:gd name="T5" fmla="*/ 326 h 61"/>
                  <a:gd name="T6" fmla="*/ 433 w 84"/>
                  <a:gd name="T7" fmla="*/ 221 h 61"/>
                  <a:gd name="T8" fmla="*/ 500 w 84"/>
                  <a:gd name="T9" fmla="*/ 45 h 61"/>
                  <a:gd name="T10" fmla="*/ 375 w 84"/>
                  <a:gd name="T11" fmla="*/ 50 h 61"/>
                  <a:gd name="T12" fmla="*/ 183 w 84"/>
                  <a:gd name="T13" fmla="*/ 125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61">
                    <a:moveTo>
                      <a:pt x="15" y="30"/>
                    </a:moveTo>
                    <a:cubicBezTo>
                      <a:pt x="5" y="33"/>
                      <a:pt x="0" y="50"/>
                      <a:pt x="10" y="56"/>
                    </a:cubicBezTo>
                    <a:cubicBezTo>
                      <a:pt x="17" y="61"/>
                      <a:pt x="33" y="55"/>
                      <a:pt x="41" y="52"/>
                    </a:cubicBezTo>
                    <a:cubicBezTo>
                      <a:pt x="50" y="49"/>
                      <a:pt x="61" y="41"/>
                      <a:pt x="69" y="35"/>
                    </a:cubicBezTo>
                    <a:cubicBezTo>
                      <a:pt x="78" y="29"/>
                      <a:pt x="84" y="18"/>
                      <a:pt x="80" y="7"/>
                    </a:cubicBezTo>
                    <a:cubicBezTo>
                      <a:pt x="77" y="0"/>
                      <a:pt x="67" y="6"/>
                      <a:pt x="60" y="8"/>
                    </a:cubicBezTo>
                    <a:cubicBezTo>
                      <a:pt x="49" y="10"/>
                      <a:pt x="38" y="13"/>
                      <a:pt x="29" y="20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1" name="Freeform 592"/>
              <p:cNvSpPr>
                <a:spLocks/>
              </p:cNvSpPr>
              <p:nvPr/>
            </p:nvSpPr>
            <p:spPr bwMode="auto">
              <a:xfrm>
                <a:off x="2218" y="1099"/>
                <a:ext cx="303" cy="436"/>
              </a:xfrm>
              <a:custGeom>
                <a:avLst/>
                <a:gdLst>
                  <a:gd name="T0" fmla="*/ 639 w 121"/>
                  <a:gd name="T1" fmla="*/ 45 h 174"/>
                  <a:gd name="T2" fmla="*/ 621 w 121"/>
                  <a:gd name="T3" fmla="*/ 145 h 174"/>
                  <a:gd name="T4" fmla="*/ 596 w 121"/>
                  <a:gd name="T5" fmla="*/ 258 h 174"/>
                  <a:gd name="T6" fmla="*/ 546 w 121"/>
                  <a:gd name="T7" fmla="*/ 446 h 174"/>
                  <a:gd name="T8" fmla="*/ 225 w 121"/>
                  <a:gd name="T9" fmla="*/ 742 h 174"/>
                  <a:gd name="T10" fmla="*/ 50 w 121"/>
                  <a:gd name="T11" fmla="*/ 885 h 174"/>
                  <a:gd name="T12" fmla="*/ 38 w 121"/>
                  <a:gd name="T13" fmla="*/ 1093 h 174"/>
                  <a:gd name="T14" fmla="*/ 208 w 121"/>
                  <a:gd name="T15" fmla="*/ 960 h 174"/>
                  <a:gd name="T16" fmla="*/ 401 w 121"/>
                  <a:gd name="T17" fmla="*/ 942 h 174"/>
                  <a:gd name="T18" fmla="*/ 446 w 121"/>
                  <a:gd name="T19" fmla="*/ 922 h 174"/>
                  <a:gd name="T20" fmla="*/ 476 w 121"/>
                  <a:gd name="T21" fmla="*/ 784 h 174"/>
                  <a:gd name="T22" fmla="*/ 546 w 121"/>
                  <a:gd name="T23" fmla="*/ 659 h 174"/>
                  <a:gd name="T24" fmla="*/ 734 w 121"/>
                  <a:gd name="T25" fmla="*/ 501 h 174"/>
                  <a:gd name="T26" fmla="*/ 671 w 121"/>
                  <a:gd name="T27" fmla="*/ 413 h 174"/>
                  <a:gd name="T28" fmla="*/ 726 w 121"/>
                  <a:gd name="T29" fmla="*/ 258 h 174"/>
                  <a:gd name="T30" fmla="*/ 739 w 121"/>
                  <a:gd name="T31" fmla="*/ 100 h 174"/>
                  <a:gd name="T32" fmla="*/ 651 w 121"/>
                  <a:gd name="T33" fmla="*/ 0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174">
                    <a:moveTo>
                      <a:pt x="102" y="7"/>
                    </a:moveTo>
                    <a:cubicBezTo>
                      <a:pt x="98" y="9"/>
                      <a:pt x="99" y="19"/>
                      <a:pt x="99" y="23"/>
                    </a:cubicBezTo>
                    <a:cubicBezTo>
                      <a:pt x="98" y="29"/>
                      <a:pt x="97" y="35"/>
                      <a:pt x="95" y="41"/>
                    </a:cubicBezTo>
                    <a:cubicBezTo>
                      <a:pt x="90" y="52"/>
                      <a:pt x="88" y="59"/>
                      <a:pt x="87" y="71"/>
                    </a:cubicBezTo>
                    <a:cubicBezTo>
                      <a:pt x="86" y="97"/>
                      <a:pt x="53" y="104"/>
                      <a:pt x="36" y="118"/>
                    </a:cubicBezTo>
                    <a:cubicBezTo>
                      <a:pt x="27" y="124"/>
                      <a:pt x="15" y="132"/>
                      <a:pt x="8" y="141"/>
                    </a:cubicBezTo>
                    <a:cubicBezTo>
                      <a:pt x="0" y="153"/>
                      <a:pt x="5" y="162"/>
                      <a:pt x="6" y="174"/>
                    </a:cubicBezTo>
                    <a:cubicBezTo>
                      <a:pt x="16" y="166"/>
                      <a:pt x="21" y="158"/>
                      <a:pt x="33" y="153"/>
                    </a:cubicBezTo>
                    <a:cubicBezTo>
                      <a:pt x="44" y="149"/>
                      <a:pt x="53" y="150"/>
                      <a:pt x="64" y="150"/>
                    </a:cubicBezTo>
                    <a:cubicBezTo>
                      <a:pt x="65" y="148"/>
                      <a:pt x="68" y="147"/>
                      <a:pt x="71" y="147"/>
                    </a:cubicBezTo>
                    <a:cubicBezTo>
                      <a:pt x="66" y="140"/>
                      <a:pt x="71" y="132"/>
                      <a:pt x="76" y="125"/>
                    </a:cubicBezTo>
                    <a:cubicBezTo>
                      <a:pt x="80" y="119"/>
                      <a:pt x="82" y="111"/>
                      <a:pt x="87" y="105"/>
                    </a:cubicBezTo>
                    <a:cubicBezTo>
                      <a:pt x="93" y="99"/>
                      <a:pt x="121" y="89"/>
                      <a:pt x="117" y="80"/>
                    </a:cubicBezTo>
                    <a:cubicBezTo>
                      <a:pt x="105" y="81"/>
                      <a:pt x="107" y="76"/>
                      <a:pt x="107" y="66"/>
                    </a:cubicBezTo>
                    <a:cubicBezTo>
                      <a:pt x="108" y="56"/>
                      <a:pt x="113" y="50"/>
                      <a:pt x="116" y="41"/>
                    </a:cubicBezTo>
                    <a:cubicBezTo>
                      <a:pt x="118" y="34"/>
                      <a:pt x="119" y="23"/>
                      <a:pt x="118" y="16"/>
                    </a:cubicBezTo>
                    <a:cubicBezTo>
                      <a:pt x="116" y="8"/>
                      <a:pt x="107" y="6"/>
                      <a:pt x="104" y="0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2" name="Freeform 593"/>
              <p:cNvSpPr>
                <a:spLocks/>
              </p:cNvSpPr>
              <p:nvPr/>
            </p:nvSpPr>
            <p:spPr bwMode="auto">
              <a:xfrm>
                <a:off x="2263" y="1740"/>
                <a:ext cx="113" cy="230"/>
              </a:xfrm>
              <a:custGeom>
                <a:avLst/>
                <a:gdLst>
                  <a:gd name="T0" fmla="*/ 196 w 45"/>
                  <a:gd name="T1" fmla="*/ 0 h 92"/>
                  <a:gd name="T2" fmla="*/ 183 w 45"/>
                  <a:gd name="T3" fmla="*/ 113 h 92"/>
                  <a:gd name="T4" fmla="*/ 121 w 45"/>
                  <a:gd name="T5" fmla="*/ 213 h 92"/>
                  <a:gd name="T6" fmla="*/ 8 w 45"/>
                  <a:gd name="T7" fmla="*/ 413 h 92"/>
                  <a:gd name="T8" fmla="*/ 25 w 45"/>
                  <a:gd name="T9" fmla="*/ 520 h 92"/>
                  <a:gd name="T10" fmla="*/ 70 w 45"/>
                  <a:gd name="T11" fmla="*/ 563 h 92"/>
                  <a:gd name="T12" fmla="*/ 95 w 45"/>
                  <a:gd name="T13" fmla="*/ 483 h 92"/>
                  <a:gd name="T14" fmla="*/ 121 w 45"/>
                  <a:gd name="T15" fmla="*/ 358 h 92"/>
                  <a:gd name="T16" fmla="*/ 201 w 45"/>
                  <a:gd name="T17" fmla="*/ 270 h 92"/>
                  <a:gd name="T18" fmla="*/ 271 w 45"/>
                  <a:gd name="T19" fmla="*/ 20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92">
                    <a:moveTo>
                      <a:pt x="31" y="0"/>
                    </a:moveTo>
                    <a:cubicBezTo>
                      <a:pt x="29" y="6"/>
                      <a:pt x="31" y="12"/>
                      <a:pt x="29" y="18"/>
                    </a:cubicBezTo>
                    <a:cubicBezTo>
                      <a:pt x="27" y="25"/>
                      <a:pt x="24" y="30"/>
                      <a:pt x="19" y="34"/>
                    </a:cubicBezTo>
                    <a:cubicBezTo>
                      <a:pt x="8" y="45"/>
                      <a:pt x="0" y="49"/>
                      <a:pt x="1" y="66"/>
                    </a:cubicBezTo>
                    <a:cubicBezTo>
                      <a:pt x="2" y="72"/>
                      <a:pt x="3" y="77"/>
                      <a:pt x="4" y="83"/>
                    </a:cubicBezTo>
                    <a:cubicBezTo>
                      <a:pt x="4" y="89"/>
                      <a:pt x="5" y="92"/>
                      <a:pt x="11" y="90"/>
                    </a:cubicBezTo>
                    <a:cubicBezTo>
                      <a:pt x="19" y="87"/>
                      <a:pt x="15" y="83"/>
                      <a:pt x="15" y="77"/>
                    </a:cubicBezTo>
                    <a:cubicBezTo>
                      <a:pt x="15" y="72"/>
                      <a:pt x="17" y="62"/>
                      <a:pt x="19" y="57"/>
                    </a:cubicBezTo>
                    <a:cubicBezTo>
                      <a:pt x="21" y="50"/>
                      <a:pt x="25" y="46"/>
                      <a:pt x="32" y="43"/>
                    </a:cubicBezTo>
                    <a:cubicBezTo>
                      <a:pt x="37" y="41"/>
                      <a:pt x="45" y="39"/>
                      <a:pt x="43" y="32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3" name="Freeform 594"/>
              <p:cNvSpPr>
                <a:spLocks/>
              </p:cNvSpPr>
              <p:nvPr/>
            </p:nvSpPr>
            <p:spPr bwMode="auto">
              <a:xfrm>
                <a:off x="1591" y="1527"/>
                <a:ext cx="365" cy="395"/>
              </a:xfrm>
              <a:custGeom>
                <a:avLst/>
                <a:gdLst>
                  <a:gd name="T0" fmla="*/ 575 w 146"/>
                  <a:gd name="T1" fmla="*/ 0 h 158"/>
                  <a:gd name="T2" fmla="*/ 533 w 146"/>
                  <a:gd name="T3" fmla="*/ 370 h 158"/>
                  <a:gd name="T4" fmla="*/ 575 w 146"/>
                  <a:gd name="T5" fmla="*/ 550 h 158"/>
                  <a:gd name="T6" fmla="*/ 395 w 146"/>
                  <a:gd name="T7" fmla="*/ 520 h 158"/>
                  <a:gd name="T8" fmla="*/ 50 w 146"/>
                  <a:gd name="T9" fmla="*/ 550 h 158"/>
                  <a:gd name="T10" fmla="*/ 0 w 146"/>
                  <a:gd name="T11" fmla="*/ 613 h 158"/>
                  <a:gd name="T12" fmla="*/ 75 w 146"/>
                  <a:gd name="T13" fmla="*/ 625 h 158"/>
                  <a:gd name="T14" fmla="*/ 275 w 146"/>
                  <a:gd name="T15" fmla="*/ 633 h 158"/>
                  <a:gd name="T16" fmla="*/ 445 w 146"/>
                  <a:gd name="T17" fmla="*/ 633 h 158"/>
                  <a:gd name="T18" fmla="*/ 538 w 146"/>
                  <a:gd name="T19" fmla="*/ 763 h 158"/>
                  <a:gd name="T20" fmla="*/ 663 w 146"/>
                  <a:gd name="T21" fmla="*/ 838 h 158"/>
                  <a:gd name="T22" fmla="*/ 770 w 146"/>
                  <a:gd name="T23" fmla="*/ 958 h 158"/>
                  <a:gd name="T24" fmla="*/ 913 w 146"/>
                  <a:gd name="T25" fmla="*/ 970 h 158"/>
                  <a:gd name="T26" fmla="*/ 788 w 146"/>
                  <a:gd name="T27" fmla="*/ 813 h 158"/>
                  <a:gd name="T28" fmla="*/ 663 w 146"/>
                  <a:gd name="T29" fmla="*/ 670 h 158"/>
                  <a:gd name="T30" fmla="*/ 650 w 146"/>
                  <a:gd name="T31" fmla="*/ 483 h 158"/>
                  <a:gd name="T32" fmla="*/ 595 w 146"/>
                  <a:gd name="T33" fmla="*/ 308 h 158"/>
                  <a:gd name="T34" fmla="*/ 588 w 146"/>
                  <a:gd name="T35" fmla="*/ 150 h 158"/>
                  <a:gd name="T36" fmla="*/ 613 w 146"/>
                  <a:gd name="T37" fmla="*/ 83 h 158"/>
                  <a:gd name="T38" fmla="*/ 608 w 146"/>
                  <a:gd name="T39" fmla="*/ 8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6" h="158">
                    <a:moveTo>
                      <a:pt x="92" y="0"/>
                    </a:moveTo>
                    <a:cubicBezTo>
                      <a:pt x="72" y="12"/>
                      <a:pt x="81" y="41"/>
                      <a:pt x="85" y="59"/>
                    </a:cubicBezTo>
                    <a:cubicBezTo>
                      <a:pt x="86" y="64"/>
                      <a:pt x="95" y="83"/>
                      <a:pt x="92" y="88"/>
                    </a:cubicBezTo>
                    <a:cubicBezTo>
                      <a:pt x="90" y="91"/>
                      <a:pt x="68" y="84"/>
                      <a:pt x="63" y="83"/>
                    </a:cubicBezTo>
                    <a:cubicBezTo>
                      <a:pt x="44" y="77"/>
                      <a:pt x="24" y="74"/>
                      <a:pt x="8" y="88"/>
                    </a:cubicBezTo>
                    <a:cubicBezTo>
                      <a:pt x="5" y="91"/>
                      <a:pt x="0" y="92"/>
                      <a:pt x="0" y="98"/>
                    </a:cubicBezTo>
                    <a:cubicBezTo>
                      <a:pt x="0" y="106"/>
                      <a:pt x="7" y="101"/>
                      <a:pt x="12" y="100"/>
                    </a:cubicBezTo>
                    <a:cubicBezTo>
                      <a:pt x="23" y="99"/>
                      <a:pt x="33" y="103"/>
                      <a:pt x="44" y="101"/>
                    </a:cubicBezTo>
                    <a:cubicBezTo>
                      <a:pt x="52" y="100"/>
                      <a:pt x="63" y="98"/>
                      <a:pt x="71" y="101"/>
                    </a:cubicBezTo>
                    <a:cubicBezTo>
                      <a:pt x="81" y="105"/>
                      <a:pt x="81" y="114"/>
                      <a:pt x="86" y="122"/>
                    </a:cubicBezTo>
                    <a:cubicBezTo>
                      <a:pt x="90" y="129"/>
                      <a:pt x="99" y="131"/>
                      <a:pt x="106" y="134"/>
                    </a:cubicBezTo>
                    <a:cubicBezTo>
                      <a:pt x="115" y="139"/>
                      <a:pt x="117" y="145"/>
                      <a:pt x="123" y="153"/>
                    </a:cubicBezTo>
                    <a:cubicBezTo>
                      <a:pt x="130" y="150"/>
                      <a:pt x="138" y="158"/>
                      <a:pt x="146" y="155"/>
                    </a:cubicBezTo>
                    <a:cubicBezTo>
                      <a:pt x="139" y="149"/>
                      <a:pt x="134" y="137"/>
                      <a:pt x="126" y="130"/>
                    </a:cubicBezTo>
                    <a:cubicBezTo>
                      <a:pt x="118" y="122"/>
                      <a:pt x="109" y="118"/>
                      <a:pt x="106" y="107"/>
                    </a:cubicBezTo>
                    <a:cubicBezTo>
                      <a:pt x="103" y="97"/>
                      <a:pt x="104" y="87"/>
                      <a:pt x="104" y="77"/>
                    </a:cubicBezTo>
                    <a:cubicBezTo>
                      <a:pt x="104" y="65"/>
                      <a:pt x="98" y="59"/>
                      <a:pt x="95" y="49"/>
                    </a:cubicBezTo>
                    <a:cubicBezTo>
                      <a:pt x="93" y="41"/>
                      <a:pt x="92" y="32"/>
                      <a:pt x="94" y="24"/>
                    </a:cubicBezTo>
                    <a:cubicBezTo>
                      <a:pt x="95" y="20"/>
                      <a:pt x="97" y="16"/>
                      <a:pt x="98" y="13"/>
                    </a:cubicBezTo>
                    <a:cubicBezTo>
                      <a:pt x="98" y="9"/>
                      <a:pt x="95" y="4"/>
                      <a:pt x="97" y="1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4" name="Freeform 595"/>
              <p:cNvSpPr>
                <a:spLocks/>
              </p:cNvSpPr>
              <p:nvPr/>
            </p:nvSpPr>
            <p:spPr bwMode="auto">
              <a:xfrm>
                <a:off x="2628" y="1127"/>
                <a:ext cx="1458" cy="835"/>
              </a:xfrm>
              <a:custGeom>
                <a:avLst/>
                <a:gdLst>
                  <a:gd name="T0" fmla="*/ 550 w 583"/>
                  <a:gd name="T1" fmla="*/ 320 h 334"/>
                  <a:gd name="T2" fmla="*/ 438 w 583"/>
                  <a:gd name="T3" fmla="*/ 900 h 334"/>
                  <a:gd name="T4" fmla="*/ 0 w 583"/>
                  <a:gd name="T5" fmla="*/ 1000 h 334"/>
                  <a:gd name="T6" fmla="*/ 208 w 583"/>
                  <a:gd name="T7" fmla="*/ 1075 h 334"/>
                  <a:gd name="T8" fmla="*/ 425 w 583"/>
                  <a:gd name="T9" fmla="*/ 1108 h 334"/>
                  <a:gd name="T10" fmla="*/ 608 w 583"/>
                  <a:gd name="T11" fmla="*/ 1013 h 334"/>
                  <a:gd name="T12" fmla="*/ 788 w 583"/>
                  <a:gd name="T13" fmla="*/ 988 h 334"/>
                  <a:gd name="T14" fmla="*/ 1163 w 583"/>
                  <a:gd name="T15" fmla="*/ 825 h 334"/>
                  <a:gd name="T16" fmla="*/ 1533 w 583"/>
                  <a:gd name="T17" fmla="*/ 695 h 334"/>
                  <a:gd name="T18" fmla="*/ 1801 w 583"/>
                  <a:gd name="T19" fmla="*/ 808 h 334"/>
                  <a:gd name="T20" fmla="*/ 2051 w 583"/>
                  <a:gd name="T21" fmla="*/ 933 h 334"/>
                  <a:gd name="T22" fmla="*/ 2063 w 583"/>
                  <a:gd name="T23" fmla="*/ 1283 h 334"/>
                  <a:gd name="T24" fmla="*/ 2333 w 583"/>
                  <a:gd name="T25" fmla="*/ 1395 h 334"/>
                  <a:gd name="T26" fmla="*/ 2376 w 583"/>
                  <a:gd name="T27" fmla="*/ 1195 h 334"/>
                  <a:gd name="T28" fmla="*/ 2508 w 583"/>
                  <a:gd name="T29" fmla="*/ 1075 h 334"/>
                  <a:gd name="T30" fmla="*/ 2683 w 583"/>
                  <a:gd name="T31" fmla="*/ 958 h 334"/>
                  <a:gd name="T32" fmla="*/ 2888 w 583"/>
                  <a:gd name="T33" fmla="*/ 945 h 334"/>
                  <a:gd name="T34" fmla="*/ 2976 w 583"/>
                  <a:gd name="T35" fmla="*/ 788 h 334"/>
                  <a:gd name="T36" fmla="*/ 3134 w 583"/>
                  <a:gd name="T37" fmla="*/ 758 h 334"/>
                  <a:gd name="T38" fmla="*/ 3134 w 583"/>
                  <a:gd name="T39" fmla="*/ 938 h 334"/>
                  <a:gd name="T40" fmla="*/ 3234 w 583"/>
                  <a:gd name="T41" fmla="*/ 1075 h 334"/>
                  <a:gd name="T42" fmla="*/ 3414 w 583"/>
                  <a:gd name="T43" fmla="*/ 1458 h 334"/>
                  <a:gd name="T44" fmla="*/ 3084 w 583"/>
                  <a:gd name="T45" fmla="*/ 1713 h 334"/>
                  <a:gd name="T46" fmla="*/ 3039 w 583"/>
                  <a:gd name="T47" fmla="*/ 1883 h 334"/>
                  <a:gd name="T48" fmla="*/ 3289 w 583"/>
                  <a:gd name="T49" fmla="*/ 1950 h 334"/>
                  <a:gd name="T50" fmla="*/ 3521 w 583"/>
                  <a:gd name="T51" fmla="*/ 2045 h 334"/>
                  <a:gd name="T52" fmla="*/ 3389 w 583"/>
                  <a:gd name="T53" fmla="*/ 1888 h 334"/>
                  <a:gd name="T54" fmla="*/ 3276 w 583"/>
                  <a:gd name="T55" fmla="*/ 1745 h 334"/>
                  <a:gd name="T56" fmla="*/ 3401 w 583"/>
                  <a:gd name="T57" fmla="*/ 1575 h 334"/>
                  <a:gd name="T58" fmla="*/ 3459 w 583"/>
                  <a:gd name="T59" fmla="*/ 1513 h 334"/>
                  <a:gd name="T60" fmla="*/ 3526 w 583"/>
                  <a:gd name="T61" fmla="*/ 1583 h 334"/>
                  <a:gd name="T62" fmla="*/ 3626 w 583"/>
                  <a:gd name="T63" fmla="*/ 1445 h 334"/>
                  <a:gd name="T64" fmla="*/ 3514 w 583"/>
                  <a:gd name="T65" fmla="*/ 1000 h 334"/>
                  <a:gd name="T66" fmla="*/ 3389 w 583"/>
                  <a:gd name="T67" fmla="*/ 595 h 334"/>
                  <a:gd name="T68" fmla="*/ 3296 w 583"/>
                  <a:gd name="T69" fmla="*/ 408 h 334"/>
                  <a:gd name="T70" fmla="*/ 3151 w 583"/>
                  <a:gd name="T71" fmla="*/ 463 h 334"/>
                  <a:gd name="T72" fmla="*/ 2876 w 583"/>
                  <a:gd name="T73" fmla="*/ 650 h 334"/>
                  <a:gd name="T74" fmla="*/ 2608 w 583"/>
                  <a:gd name="T75" fmla="*/ 850 h 334"/>
                  <a:gd name="T76" fmla="*/ 2296 w 583"/>
                  <a:gd name="T77" fmla="*/ 945 h 334"/>
                  <a:gd name="T78" fmla="*/ 2313 w 583"/>
                  <a:gd name="T79" fmla="*/ 763 h 334"/>
                  <a:gd name="T80" fmla="*/ 2163 w 583"/>
                  <a:gd name="T81" fmla="*/ 663 h 334"/>
                  <a:gd name="T82" fmla="*/ 1783 w 583"/>
                  <a:gd name="T83" fmla="*/ 545 h 334"/>
                  <a:gd name="T84" fmla="*/ 1613 w 583"/>
                  <a:gd name="T85" fmla="*/ 488 h 334"/>
                  <a:gd name="T86" fmla="*/ 1433 w 583"/>
                  <a:gd name="T87" fmla="*/ 358 h 334"/>
                  <a:gd name="T88" fmla="*/ 1145 w 583"/>
                  <a:gd name="T89" fmla="*/ 525 h 334"/>
                  <a:gd name="T90" fmla="*/ 888 w 583"/>
                  <a:gd name="T91" fmla="*/ 608 h 334"/>
                  <a:gd name="T92" fmla="*/ 595 w 583"/>
                  <a:gd name="T93" fmla="*/ 725 h 334"/>
                  <a:gd name="T94" fmla="*/ 613 w 583"/>
                  <a:gd name="T95" fmla="*/ 433 h 334"/>
                  <a:gd name="T96" fmla="*/ 708 w 583"/>
                  <a:gd name="T97" fmla="*/ 183 h 334"/>
                  <a:gd name="T98" fmla="*/ 495 w 583"/>
                  <a:gd name="T99" fmla="*/ 0 h 334"/>
                  <a:gd name="T100" fmla="*/ 320 w 583"/>
                  <a:gd name="T101" fmla="*/ 163 h 334"/>
                  <a:gd name="T102" fmla="*/ 483 w 583"/>
                  <a:gd name="T103" fmla="*/ 170 h 334"/>
                  <a:gd name="T104" fmla="*/ 563 w 583"/>
                  <a:gd name="T105" fmla="*/ 288 h 3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3" h="334">
                    <a:moveTo>
                      <a:pt x="88" y="51"/>
                    </a:moveTo>
                    <a:cubicBezTo>
                      <a:pt x="79" y="80"/>
                      <a:pt x="69" y="114"/>
                      <a:pt x="70" y="144"/>
                    </a:cubicBezTo>
                    <a:cubicBezTo>
                      <a:pt x="72" y="191"/>
                      <a:pt x="26" y="151"/>
                      <a:pt x="0" y="160"/>
                    </a:cubicBezTo>
                    <a:cubicBezTo>
                      <a:pt x="8" y="165"/>
                      <a:pt x="23" y="168"/>
                      <a:pt x="33" y="172"/>
                    </a:cubicBezTo>
                    <a:cubicBezTo>
                      <a:pt x="43" y="177"/>
                      <a:pt x="56" y="178"/>
                      <a:pt x="68" y="177"/>
                    </a:cubicBezTo>
                    <a:cubicBezTo>
                      <a:pt x="80" y="175"/>
                      <a:pt x="86" y="167"/>
                      <a:pt x="97" y="162"/>
                    </a:cubicBezTo>
                    <a:cubicBezTo>
                      <a:pt x="107" y="158"/>
                      <a:pt x="116" y="161"/>
                      <a:pt x="126" y="158"/>
                    </a:cubicBezTo>
                    <a:cubicBezTo>
                      <a:pt x="147" y="153"/>
                      <a:pt x="168" y="146"/>
                      <a:pt x="186" y="132"/>
                    </a:cubicBezTo>
                    <a:cubicBezTo>
                      <a:pt x="204" y="118"/>
                      <a:pt x="221" y="106"/>
                      <a:pt x="245" y="111"/>
                    </a:cubicBezTo>
                    <a:cubicBezTo>
                      <a:pt x="260" y="115"/>
                      <a:pt x="272" y="126"/>
                      <a:pt x="288" y="129"/>
                    </a:cubicBezTo>
                    <a:cubicBezTo>
                      <a:pt x="300" y="132"/>
                      <a:pt x="320" y="137"/>
                      <a:pt x="328" y="149"/>
                    </a:cubicBezTo>
                    <a:cubicBezTo>
                      <a:pt x="339" y="165"/>
                      <a:pt x="327" y="187"/>
                      <a:pt x="330" y="205"/>
                    </a:cubicBezTo>
                    <a:cubicBezTo>
                      <a:pt x="335" y="228"/>
                      <a:pt x="355" y="222"/>
                      <a:pt x="373" y="223"/>
                    </a:cubicBezTo>
                    <a:cubicBezTo>
                      <a:pt x="372" y="213"/>
                      <a:pt x="376" y="201"/>
                      <a:pt x="380" y="191"/>
                    </a:cubicBezTo>
                    <a:cubicBezTo>
                      <a:pt x="385" y="180"/>
                      <a:pt x="392" y="179"/>
                      <a:pt x="401" y="172"/>
                    </a:cubicBezTo>
                    <a:cubicBezTo>
                      <a:pt x="411" y="164"/>
                      <a:pt x="416" y="157"/>
                      <a:pt x="429" y="153"/>
                    </a:cubicBezTo>
                    <a:cubicBezTo>
                      <a:pt x="441" y="149"/>
                      <a:pt x="451" y="153"/>
                      <a:pt x="462" y="151"/>
                    </a:cubicBezTo>
                    <a:cubicBezTo>
                      <a:pt x="480" y="148"/>
                      <a:pt x="471" y="138"/>
                      <a:pt x="476" y="126"/>
                    </a:cubicBezTo>
                    <a:cubicBezTo>
                      <a:pt x="480" y="116"/>
                      <a:pt x="491" y="115"/>
                      <a:pt x="501" y="121"/>
                    </a:cubicBezTo>
                    <a:cubicBezTo>
                      <a:pt x="519" y="132"/>
                      <a:pt x="501" y="138"/>
                      <a:pt x="501" y="150"/>
                    </a:cubicBezTo>
                    <a:cubicBezTo>
                      <a:pt x="501" y="158"/>
                      <a:pt x="511" y="166"/>
                      <a:pt x="517" y="172"/>
                    </a:cubicBezTo>
                    <a:cubicBezTo>
                      <a:pt x="533" y="190"/>
                      <a:pt x="554" y="205"/>
                      <a:pt x="546" y="233"/>
                    </a:cubicBezTo>
                    <a:cubicBezTo>
                      <a:pt x="540" y="256"/>
                      <a:pt x="511" y="263"/>
                      <a:pt x="493" y="274"/>
                    </a:cubicBezTo>
                    <a:cubicBezTo>
                      <a:pt x="483" y="280"/>
                      <a:pt x="477" y="290"/>
                      <a:pt x="486" y="301"/>
                    </a:cubicBezTo>
                    <a:cubicBezTo>
                      <a:pt x="496" y="312"/>
                      <a:pt x="514" y="309"/>
                      <a:pt x="526" y="312"/>
                    </a:cubicBezTo>
                    <a:cubicBezTo>
                      <a:pt x="534" y="315"/>
                      <a:pt x="555" y="334"/>
                      <a:pt x="563" y="327"/>
                    </a:cubicBezTo>
                    <a:cubicBezTo>
                      <a:pt x="579" y="315"/>
                      <a:pt x="548" y="304"/>
                      <a:pt x="542" y="302"/>
                    </a:cubicBezTo>
                    <a:cubicBezTo>
                      <a:pt x="528" y="298"/>
                      <a:pt x="518" y="296"/>
                      <a:pt x="524" y="279"/>
                    </a:cubicBezTo>
                    <a:cubicBezTo>
                      <a:pt x="528" y="269"/>
                      <a:pt x="537" y="259"/>
                      <a:pt x="544" y="252"/>
                    </a:cubicBezTo>
                    <a:cubicBezTo>
                      <a:pt x="546" y="249"/>
                      <a:pt x="550" y="242"/>
                      <a:pt x="553" y="242"/>
                    </a:cubicBezTo>
                    <a:cubicBezTo>
                      <a:pt x="559" y="242"/>
                      <a:pt x="559" y="251"/>
                      <a:pt x="564" y="253"/>
                    </a:cubicBezTo>
                    <a:cubicBezTo>
                      <a:pt x="575" y="256"/>
                      <a:pt x="578" y="241"/>
                      <a:pt x="580" y="231"/>
                    </a:cubicBezTo>
                    <a:cubicBezTo>
                      <a:pt x="583" y="208"/>
                      <a:pt x="569" y="181"/>
                      <a:pt x="562" y="160"/>
                    </a:cubicBezTo>
                    <a:cubicBezTo>
                      <a:pt x="555" y="138"/>
                      <a:pt x="552" y="117"/>
                      <a:pt x="542" y="95"/>
                    </a:cubicBezTo>
                    <a:cubicBezTo>
                      <a:pt x="539" y="88"/>
                      <a:pt x="535" y="69"/>
                      <a:pt x="527" y="65"/>
                    </a:cubicBezTo>
                    <a:cubicBezTo>
                      <a:pt x="519" y="60"/>
                      <a:pt x="511" y="68"/>
                      <a:pt x="504" y="74"/>
                    </a:cubicBezTo>
                    <a:cubicBezTo>
                      <a:pt x="490" y="86"/>
                      <a:pt x="475" y="94"/>
                      <a:pt x="460" y="104"/>
                    </a:cubicBezTo>
                    <a:cubicBezTo>
                      <a:pt x="445" y="113"/>
                      <a:pt x="432" y="124"/>
                      <a:pt x="417" y="136"/>
                    </a:cubicBezTo>
                    <a:cubicBezTo>
                      <a:pt x="405" y="145"/>
                      <a:pt x="378" y="168"/>
                      <a:pt x="367" y="151"/>
                    </a:cubicBezTo>
                    <a:cubicBezTo>
                      <a:pt x="359" y="139"/>
                      <a:pt x="371" y="133"/>
                      <a:pt x="370" y="122"/>
                    </a:cubicBezTo>
                    <a:cubicBezTo>
                      <a:pt x="369" y="109"/>
                      <a:pt x="356" y="109"/>
                      <a:pt x="346" y="106"/>
                    </a:cubicBezTo>
                    <a:cubicBezTo>
                      <a:pt x="327" y="100"/>
                      <a:pt x="303" y="98"/>
                      <a:pt x="285" y="87"/>
                    </a:cubicBezTo>
                    <a:cubicBezTo>
                      <a:pt x="275" y="81"/>
                      <a:pt x="270" y="81"/>
                      <a:pt x="258" y="78"/>
                    </a:cubicBezTo>
                    <a:cubicBezTo>
                      <a:pt x="245" y="74"/>
                      <a:pt x="240" y="62"/>
                      <a:pt x="229" y="57"/>
                    </a:cubicBezTo>
                    <a:cubicBezTo>
                      <a:pt x="214" y="49"/>
                      <a:pt x="196" y="74"/>
                      <a:pt x="183" y="84"/>
                    </a:cubicBezTo>
                    <a:cubicBezTo>
                      <a:pt x="170" y="93"/>
                      <a:pt x="157" y="92"/>
                      <a:pt x="142" y="97"/>
                    </a:cubicBezTo>
                    <a:cubicBezTo>
                      <a:pt x="127" y="102"/>
                      <a:pt x="111" y="119"/>
                      <a:pt x="95" y="116"/>
                    </a:cubicBezTo>
                    <a:cubicBezTo>
                      <a:pt x="94" y="100"/>
                      <a:pt x="97" y="84"/>
                      <a:pt x="98" y="69"/>
                    </a:cubicBezTo>
                    <a:cubicBezTo>
                      <a:pt x="100" y="54"/>
                      <a:pt x="120" y="44"/>
                      <a:pt x="113" y="29"/>
                    </a:cubicBezTo>
                    <a:cubicBezTo>
                      <a:pt x="108" y="19"/>
                      <a:pt x="89" y="0"/>
                      <a:pt x="79" y="0"/>
                    </a:cubicBezTo>
                    <a:cubicBezTo>
                      <a:pt x="68" y="1"/>
                      <a:pt x="49" y="14"/>
                      <a:pt x="51" y="26"/>
                    </a:cubicBezTo>
                    <a:cubicBezTo>
                      <a:pt x="58" y="26"/>
                      <a:pt x="71" y="24"/>
                      <a:pt x="77" y="27"/>
                    </a:cubicBezTo>
                    <a:cubicBezTo>
                      <a:pt x="84" y="31"/>
                      <a:pt x="85" y="41"/>
                      <a:pt x="90" y="46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5" name="Freeform 596"/>
              <p:cNvSpPr>
                <a:spLocks/>
              </p:cNvSpPr>
              <p:nvPr/>
            </p:nvSpPr>
            <p:spPr bwMode="auto">
              <a:xfrm>
                <a:off x="2076" y="957"/>
                <a:ext cx="692" cy="485"/>
              </a:xfrm>
              <a:custGeom>
                <a:avLst/>
                <a:gdLst>
                  <a:gd name="T0" fmla="*/ 879 w 277"/>
                  <a:gd name="T1" fmla="*/ 163 h 194"/>
                  <a:gd name="T2" fmla="*/ 1192 w 277"/>
                  <a:gd name="T3" fmla="*/ 108 h 194"/>
                  <a:gd name="T4" fmla="*/ 1449 w 277"/>
                  <a:gd name="T5" fmla="*/ 213 h 194"/>
                  <a:gd name="T6" fmla="*/ 1466 w 277"/>
                  <a:gd name="T7" fmla="*/ 358 h 194"/>
                  <a:gd name="T8" fmla="*/ 1536 w 277"/>
                  <a:gd name="T9" fmla="*/ 488 h 194"/>
                  <a:gd name="T10" fmla="*/ 1599 w 277"/>
                  <a:gd name="T11" fmla="*/ 613 h 194"/>
                  <a:gd name="T12" fmla="*/ 1686 w 277"/>
                  <a:gd name="T13" fmla="*/ 525 h 194"/>
                  <a:gd name="T14" fmla="*/ 1729 w 277"/>
                  <a:gd name="T15" fmla="*/ 513 h 194"/>
                  <a:gd name="T16" fmla="*/ 1716 w 277"/>
                  <a:gd name="T17" fmla="*/ 575 h 194"/>
                  <a:gd name="T18" fmla="*/ 1686 w 277"/>
                  <a:gd name="T19" fmla="*/ 633 h 194"/>
                  <a:gd name="T20" fmla="*/ 1654 w 277"/>
                  <a:gd name="T21" fmla="*/ 708 h 194"/>
                  <a:gd name="T22" fmla="*/ 1654 w 277"/>
                  <a:gd name="T23" fmla="*/ 788 h 194"/>
                  <a:gd name="T24" fmla="*/ 1354 w 277"/>
                  <a:gd name="T25" fmla="*/ 758 h 194"/>
                  <a:gd name="T26" fmla="*/ 1374 w 277"/>
                  <a:gd name="T27" fmla="*/ 608 h 194"/>
                  <a:gd name="T28" fmla="*/ 1274 w 277"/>
                  <a:gd name="T29" fmla="*/ 508 h 194"/>
                  <a:gd name="T30" fmla="*/ 1304 w 277"/>
                  <a:gd name="T31" fmla="*/ 370 h 194"/>
                  <a:gd name="T32" fmla="*/ 1249 w 277"/>
                  <a:gd name="T33" fmla="*/ 225 h 194"/>
                  <a:gd name="T34" fmla="*/ 962 w 277"/>
                  <a:gd name="T35" fmla="*/ 183 h 194"/>
                  <a:gd name="T36" fmla="*/ 949 w 277"/>
                  <a:gd name="T37" fmla="*/ 295 h 194"/>
                  <a:gd name="T38" fmla="*/ 949 w 277"/>
                  <a:gd name="T39" fmla="*/ 433 h 194"/>
                  <a:gd name="T40" fmla="*/ 912 w 277"/>
                  <a:gd name="T41" fmla="*/ 570 h 194"/>
                  <a:gd name="T42" fmla="*/ 887 w 277"/>
                  <a:gd name="T43" fmla="*/ 708 h 194"/>
                  <a:gd name="T44" fmla="*/ 799 w 277"/>
                  <a:gd name="T45" fmla="*/ 795 h 194"/>
                  <a:gd name="T46" fmla="*/ 774 w 277"/>
                  <a:gd name="T47" fmla="*/ 925 h 194"/>
                  <a:gd name="T48" fmla="*/ 312 w 277"/>
                  <a:gd name="T49" fmla="*/ 1213 h 194"/>
                  <a:gd name="T50" fmla="*/ 367 w 277"/>
                  <a:gd name="T51" fmla="*/ 983 h 194"/>
                  <a:gd name="T52" fmla="*/ 387 w 277"/>
                  <a:gd name="T53" fmla="*/ 850 h 194"/>
                  <a:gd name="T54" fmla="*/ 250 w 277"/>
                  <a:gd name="T55" fmla="*/ 758 h 194"/>
                  <a:gd name="T56" fmla="*/ 150 w 277"/>
                  <a:gd name="T57" fmla="*/ 620 h 194"/>
                  <a:gd name="T58" fmla="*/ 62 w 277"/>
                  <a:gd name="T59" fmla="*/ 508 h 194"/>
                  <a:gd name="T60" fmla="*/ 67 w 277"/>
                  <a:gd name="T61" fmla="*/ 388 h 194"/>
                  <a:gd name="T62" fmla="*/ 112 w 277"/>
                  <a:gd name="T63" fmla="*/ 238 h 194"/>
                  <a:gd name="T64" fmla="*/ 80 w 277"/>
                  <a:gd name="T65" fmla="*/ 95 h 194"/>
                  <a:gd name="T66" fmla="*/ 87 w 277"/>
                  <a:gd name="T67" fmla="*/ 33 h 194"/>
                  <a:gd name="T68" fmla="*/ 262 w 277"/>
                  <a:gd name="T69" fmla="*/ 150 h 194"/>
                  <a:gd name="T70" fmla="*/ 475 w 277"/>
                  <a:gd name="T71" fmla="*/ 25 h 194"/>
                  <a:gd name="T72" fmla="*/ 300 w 277"/>
                  <a:gd name="T73" fmla="*/ 208 h 194"/>
                  <a:gd name="T74" fmla="*/ 330 w 277"/>
                  <a:gd name="T75" fmla="*/ 288 h 194"/>
                  <a:gd name="T76" fmla="*/ 342 w 277"/>
                  <a:gd name="T77" fmla="*/ 400 h 194"/>
                  <a:gd name="T78" fmla="*/ 267 w 277"/>
                  <a:gd name="T79" fmla="*/ 513 h 194"/>
                  <a:gd name="T80" fmla="*/ 362 w 277"/>
                  <a:gd name="T81" fmla="*/ 600 h 194"/>
                  <a:gd name="T82" fmla="*/ 587 w 277"/>
                  <a:gd name="T83" fmla="*/ 775 h 194"/>
                  <a:gd name="T84" fmla="*/ 742 w 277"/>
                  <a:gd name="T85" fmla="*/ 663 h 194"/>
                  <a:gd name="T86" fmla="*/ 824 w 277"/>
                  <a:gd name="T87" fmla="*/ 508 h 194"/>
                  <a:gd name="T88" fmla="*/ 799 w 277"/>
                  <a:gd name="T89" fmla="*/ 358 h 194"/>
                  <a:gd name="T90" fmla="*/ 842 w 277"/>
                  <a:gd name="T91" fmla="*/ 183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7" h="194">
                    <a:moveTo>
                      <a:pt x="141" y="26"/>
                    </a:moveTo>
                    <a:cubicBezTo>
                      <a:pt x="150" y="15"/>
                      <a:pt x="178" y="16"/>
                      <a:pt x="191" y="17"/>
                    </a:cubicBezTo>
                    <a:cubicBezTo>
                      <a:pt x="207" y="18"/>
                      <a:pt x="226" y="16"/>
                      <a:pt x="232" y="34"/>
                    </a:cubicBezTo>
                    <a:cubicBezTo>
                      <a:pt x="234" y="41"/>
                      <a:pt x="233" y="50"/>
                      <a:pt x="235" y="57"/>
                    </a:cubicBezTo>
                    <a:cubicBezTo>
                      <a:pt x="237" y="65"/>
                      <a:pt x="243" y="70"/>
                      <a:pt x="246" y="78"/>
                    </a:cubicBezTo>
                    <a:cubicBezTo>
                      <a:pt x="248" y="85"/>
                      <a:pt x="245" y="98"/>
                      <a:pt x="256" y="98"/>
                    </a:cubicBezTo>
                    <a:cubicBezTo>
                      <a:pt x="264" y="98"/>
                      <a:pt x="265" y="88"/>
                      <a:pt x="270" y="84"/>
                    </a:cubicBezTo>
                    <a:cubicBezTo>
                      <a:pt x="272" y="83"/>
                      <a:pt x="275" y="82"/>
                      <a:pt x="277" y="82"/>
                    </a:cubicBezTo>
                    <a:cubicBezTo>
                      <a:pt x="275" y="85"/>
                      <a:pt x="276" y="89"/>
                      <a:pt x="275" y="92"/>
                    </a:cubicBezTo>
                    <a:cubicBezTo>
                      <a:pt x="274" y="96"/>
                      <a:pt x="272" y="97"/>
                      <a:pt x="270" y="101"/>
                    </a:cubicBezTo>
                    <a:cubicBezTo>
                      <a:pt x="268" y="105"/>
                      <a:pt x="265" y="108"/>
                      <a:pt x="265" y="113"/>
                    </a:cubicBezTo>
                    <a:cubicBezTo>
                      <a:pt x="264" y="116"/>
                      <a:pt x="266" y="123"/>
                      <a:pt x="265" y="126"/>
                    </a:cubicBezTo>
                    <a:cubicBezTo>
                      <a:pt x="257" y="140"/>
                      <a:pt x="228" y="120"/>
                      <a:pt x="217" y="121"/>
                    </a:cubicBezTo>
                    <a:cubicBezTo>
                      <a:pt x="216" y="113"/>
                      <a:pt x="223" y="104"/>
                      <a:pt x="220" y="97"/>
                    </a:cubicBezTo>
                    <a:cubicBezTo>
                      <a:pt x="217" y="89"/>
                      <a:pt x="207" y="88"/>
                      <a:pt x="204" y="81"/>
                    </a:cubicBezTo>
                    <a:cubicBezTo>
                      <a:pt x="202" y="73"/>
                      <a:pt x="208" y="66"/>
                      <a:pt x="209" y="59"/>
                    </a:cubicBezTo>
                    <a:cubicBezTo>
                      <a:pt x="209" y="53"/>
                      <a:pt x="204" y="39"/>
                      <a:pt x="200" y="36"/>
                    </a:cubicBezTo>
                    <a:cubicBezTo>
                      <a:pt x="191" y="29"/>
                      <a:pt x="164" y="24"/>
                      <a:pt x="154" y="29"/>
                    </a:cubicBezTo>
                    <a:cubicBezTo>
                      <a:pt x="144" y="33"/>
                      <a:pt x="149" y="40"/>
                      <a:pt x="152" y="47"/>
                    </a:cubicBezTo>
                    <a:cubicBezTo>
                      <a:pt x="156" y="56"/>
                      <a:pt x="156" y="60"/>
                      <a:pt x="152" y="69"/>
                    </a:cubicBezTo>
                    <a:cubicBezTo>
                      <a:pt x="150" y="76"/>
                      <a:pt x="147" y="83"/>
                      <a:pt x="146" y="91"/>
                    </a:cubicBezTo>
                    <a:cubicBezTo>
                      <a:pt x="144" y="98"/>
                      <a:pt x="146" y="107"/>
                      <a:pt x="142" y="113"/>
                    </a:cubicBezTo>
                    <a:cubicBezTo>
                      <a:pt x="138" y="118"/>
                      <a:pt x="130" y="119"/>
                      <a:pt x="128" y="127"/>
                    </a:cubicBezTo>
                    <a:cubicBezTo>
                      <a:pt x="125" y="135"/>
                      <a:pt x="130" y="141"/>
                      <a:pt x="124" y="148"/>
                    </a:cubicBezTo>
                    <a:cubicBezTo>
                      <a:pt x="104" y="172"/>
                      <a:pt x="62" y="161"/>
                      <a:pt x="50" y="194"/>
                    </a:cubicBezTo>
                    <a:cubicBezTo>
                      <a:pt x="55" y="183"/>
                      <a:pt x="53" y="168"/>
                      <a:pt x="59" y="157"/>
                    </a:cubicBezTo>
                    <a:cubicBezTo>
                      <a:pt x="64" y="147"/>
                      <a:pt x="70" y="146"/>
                      <a:pt x="62" y="136"/>
                    </a:cubicBezTo>
                    <a:cubicBezTo>
                      <a:pt x="56" y="128"/>
                      <a:pt x="48" y="126"/>
                      <a:pt x="40" y="121"/>
                    </a:cubicBezTo>
                    <a:cubicBezTo>
                      <a:pt x="28" y="115"/>
                      <a:pt x="28" y="110"/>
                      <a:pt x="24" y="99"/>
                    </a:cubicBezTo>
                    <a:cubicBezTo>
                      <a:pt x="21" y="91"/>
                      <a:pt x="16" y="87"/>
                      <a:pt x="10" y="81"/>
                    </a:cubicBezTo>
                    <a:cubicBezTo>
                      <a:pt x="0" y="72"/>
                      <a:pt x="3" y="72"/>
                      <a:pt x="11" y="62"/>
                    </a:cubicBezTo>
                    <a:cubicBezTo>
                      <a:pt x="15" y="55"/>
                      <a:pt x="20" y="46"/>
                      <a:pt x="18" y="38"/>
                    </a:cubicBezTo>
                    <a:cubicBezTo>
                      <a:pt x="17" y="29"/>
                      <a:pt x="12" y="24"/>
                      <a:pt x="13" y="15"/>
                    </a:cubicBezTo>
                    <a:cubicBezTo>
                      <a:pt x="13" y="11"/>
                      <a:pt x="13" y="8"/>
                      <a:pt x="14" y="5"/>
                    </a:cubicBezTo>
                    <a:cubicBezTo>
                      <a:pt x="31" y="0"/>
                      <a:pt x="20" y="31"/>
                      <a:pt x="42" y="24"/>
                    </a:cubicBezTo>
                    <a:cubicBezTo>
                      <a:pt x="54" y="21"/>
                      <a:pt x="66" y="11"/>
                      <a:pt x="76" y="4"/>
                    </a:cubicBezTo>
                    <a:cubicBezTo>
                      <a:pt x="86" y="16"/>
                      <a:pt x="54" y="28"/>
                      <a:pt x="48" y="33"/>
                    </a:cubicBezTo>
                    <a:cubicBezTo>
                      <a:pt x="35" y="43"/>
                      <a:pt x="44" y="41"/>
                      <a:pt x="53" y="46"/>
                    </a:cubicBezTo>
                    <a:cubicBezTo>
                      <a:pt x="62" y="51"/>
                      <a:pt x="61" y="56"/>
                      <a:pt x="55" y="64"/>
                    </a:cubicBezTo>
                    <a:cubicBezTo>
                      <a:pt x="51" y="69"/>
                      <a:pt x="42" y="74"/>
                      <a:pt x="43" y="82"/>
                    </a:cubicBezTo>
                    <a:cubicBezTo>
                      <a:pt x="44" y="89"/>
                      <a:pt x="53" y="91"/>
                      <a:pt x="58" y="96"/>
                    </a:cubicBezTo>
                    <a:cubicBezTo>
                      <a:pt x="70" y="109"/>
                      <a:pt x="73" y="130"/>
                      <a:pt x="94" y="124"/>
                    </a:cubicBezTo>
                    <a:cubicBezTo>
                      <a:pt x="106" y="120"/>
                      <a:pt x="114" y="117"/>
                      <a:pt x="119" y="106"/>
                    </a:cubicBezTo>
                    <a:cubicBezTo>
                      <a:pt x="123" y="97"/>
                      <a:pt x="129" y="89"/>
                      <a:pt x="132" y="81"/>
                    </a:cubicBezTo>
                    <a:cubicBezTo>
                      <a:pt x="136" y="70"/>
                      <a:pt x="132" y="67"/>
                      <a:pt x="128" y="57"/>
                    </a:cubicBezTo>
                    <a:cubicBezTo>
                      <a:pt x="125" y="47"/>
                      <a:pt x="132" y="37"/>
                      <a:pt x="135" y="29"/>
                    </a:cubicBezTo>
                  </a:path>
                </a:pathLst>
              </a:custGeom>
              <a:solidFill>
                <a:srgbClr val="EFD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6" name="Freeform 597"/>
              <p:cNvSpPr>
                <a:spLocks/>
              </p:cNvSpPr>
              <p:nvPr/>
            </p:nvSpPr>
            <p:spPr bwMode="auto">
              <a:xfrm>
                <a:off x="2548" y="782"/>
                <a:ext cx="715" cy="300"/>
              </a:xfrm>
              <a:custGeom>
                <a:avLst/>
                <a:gdLst>
                  <a:gd name="T0" fmla="*/ 70 w 286"/>
                  <a:gd name="T1" fmla="*/ 58 h 120"/>
                  <a:gd name="T2" fmla="*/ 370 w 286"/>
                  <a:gd name="T3" fmla="*/ 25 h 120"/>
                  <a:gd name="T4" fmla="*/ 450 w 286"/>
                  <a:gd name="T5" fmla="*/ 120 h 120"/>
                  <a:gd name="T6" fmla="*/ 508 w 286"/>
                  <a:gd name="T7" fmla="*/ 150 h 120"/>
                  <a:gd name="T8" fmla="*/ 545 w 286"/>
                  <a:gd name="T9" fmla="*/ 200 h 120"/>
                  <a:gd name="T10" fmla="*/ 788 w 286"/>
                  <a:gd name="T11" fmla="*/ 108 h 120"/>
                  <a:gd name="T12" fmla="*/ 913 w 286"/>
                  <a:gd name="T13" fmla="*/ 145 h 120"/>
                  <a:gd name="T14" fmla="*/ 1063 w 286"/>
                  <a:gd name="T15" fmla="*/ 158 h 120"/>
                  <a:gd name="T16" fmla="*/ 1675 w 286"/>
                  <a:gd name="T17" fmla="*/ 300 h 120"/>
                  <a:gd name="T18" fmla="*/ 1770 w 286"/>
                  <a:gd name="T19" fmla="*/ 395 h 120"/>
                  <a:gd name="T20" fmla="*/ 1633 w 286"/>
                  <a:gd name="T21" fmla="*/ 488 h 120"/>
                  <a:gd name="T22" fmla="*/ 1483 w 286"/>
                  <a:gd name="T23" fmla="*/ 513 h 120"/>
                  <a:gd name="T24" fmla="*/ 1320 w 286"/>
                  <a:gd name="T25" fmla="*/ 550 h 120"/>
                  <a:gd name="T26" fmla="*/ 1288 w 286"/>
                  <a:gd name="T27" fmla="*/ 563 h 120"/>
                  <a:gd name="T28" fmla="*/ 1400 w 286"/>
                  <a:gd name="T29" fmla="*/ 325 h 120"/>
                  <a:gd name="T30" fmla="*/ 1263 w 286"/>
                  <a:gd name="T31" fmla="*/ 300 h 120"/>
                  <a:gd name="T32" fmla="*/ 1120 w 286"/>
                  <a:gd name="T33" fmla="*/ 258 h 120"/>
                  <a:gd name="T34" fmla="*/ 958 w 286"/>
                  <a:gd name="T35" fmla="*/ 200 h 120"/>
                  <a:gd name="T36" fmla="*/ 813 w 286"/>
                  <a:gd name="T37" fmla="*/ 195 h 120"/>
                  <a:gd name="T38" fmla="*/ 708 w 286"/>
                  <a:gd name="T39" fmla="*/ 288 h 120"/>
                  <a:gd name="T40" fmla="*/ 845 w 286"/>
                  <a:gd name="T41" fmla="*/ 370 h 120"/>
                  <a:gd name="T42" fmla="*/ 1000 w 286"/>
                  <a:gd name="T43" fmla="*/ 425 h 120"/>
                  <a:gd name="T44" fmla="*/ 1070 w 286"/>
                  <a:gd name="T45" fmla="*/ 538 h 120"/>
                  <a:gd name="T46" fmla="*/ 983 w 286"/>
                  <a:gd name="T47" fmla="*/ 670 h 120"/>
                  <a:gd name="T48" fmla="*/ 863 w 286"/>
                  <a:gd name="T49" fmla="*/ 738 h 120"/>
                  <a:gd name="T50" fmla="*/ 720 w 286"/>
                  <a:gd name="T51" fmla="*/ 483 h 120"/>
                  <a:gd name="T52" fmla="*/ 433 w 286"/>
                  <a:gd name="T53" fmla="*/ 383 h 120"/>
                  <a:gd name="T54" fmla="*/ 213 w 286"/>
                  <a:gd name="T55" fmla="*/ 408 h 120"/>
                  <a:gd name="T56" fmla="*/ 113 w 286"/>
                  <a:gd name="T57" fmla="*/ 388 h 120"/>
                  <a:gd name="T58" fmla="*/ 0 w 286"/>
                  <a:gd name="T59" fmla="*/ 358 h 120"/>
                  <a:gd name="T60" fmla="*/ 88 w 286"/>
                  <a:gd name="T61" fmla="*/ 183 h 120"/>
                  <a:gd name="T62" fmla="*/ 133 w 286"/>
                  <a:gd name="T63" fmla="*/ 125 h 120"/>
                  <a:gd name="T64" fmla="*/ 83 w 286"/>
                  <a:gd name="T65" fmla="*/ 7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120">
                    <a:moveTo>
                      <a:pt x="11" y="9"/>
                    </a:moveTo>
                    <a:cubicBezTo>
                      <a:pt x="24" y="4"/>
                      <a:pt x="44" y="0"/>
                      <a:pt x="59" y="4"/>
                    </a:cubicBezTo>
                    <a:cubicBezTo>
                      <a:pt x="68" y="6"/>
                      <a:pt x="67" y="13"/>
                      <a:pt x="72" y="19"/>
                    </a:cubicBezTo>
                    <a:cubicBezTo>
                      <a:pt x="75" y="22"/>
                      <a:pt x="79" y="22"/>
                      <a:pt x="81" y="24"/>
                    </a:cubicBezTo>
                    <a:cubicBezTo>
                      <a:pt x="83" y="26"/>
                      <a:pt x="85" y="31"/>
                      <a:pt x="87" y="32"/>
                    </a:cubicBezTo>
                    <a:cubicBezTo>
                      <a:pt x="100" y="42"/>
                      <a:pt x="114" y="22"/>
                      <a:pt x="126" y="17"/>
                    </a:cubicBezTo>
                    <a:cubicBezTo>
                      <a:pt x="137" y="14"/>
                      <a:pt x="137" y="19"/>
                      <a:pt x="146" y="23"/>
                    </a:cubicBezTo>
                    <a:cubicBezTo>
                      <a:pt x="153" y="26"/>
                      <a:pt x="162" y="25"/>
                      <a:pt x="170" y="25"/>
                    </a:cubicBezTo>
                    <a:cubicBezTo>
                      <a:pt x="202" y="25"/>
                      <a:pt x="239" y="33"/>
                      <a:pt x="268" y="48"/>
                    </a:cubicBezTo>
                    <a:cubicBezTo>
                      <a:pt x="275" y="51"/>
                      <a:pt x="286" y="56"/>
                      <a:pt x="283" y="63"/>
                    </a:cubicBezTo>
                    <a:cubicBezTo>
                      <a:pt x="281" y="70"/>
                      <a:pt x="266" y="76"/>
                      <a:pt x="261" y="78"/>
                    </a:cubicBezTo>
                    <a:cubicBezTo>
                      <a:pt x="253" y="80"/>
                      <a:pt x="244" y="80"/>
                      <a:pt x="237" y="82"/>
                    </a:cubicBezTo>
                    <a:cubicBezTo>
                      <a:pt x="229" y="83"/>
                      <a:pt x="218" y="88"/>
                      <a:pt x="211" y="88"/>
                    </a:cubicBezTo>
                    <a:cubicBezTo>
                      <a:pt x="210" y="88"/>
                      <a:pt x="207" y="89"/>
                      <a:pt x="206" y="90"/>
                    </a:cubicBezTo>
                    <a:cubicBezTo>
                      <a:pt x="206" y="74"/>
                      <a:pt x="242" y="68"/>
                      <a:pt x="224" y="52"/>
                    </a:cubicBezTo>
                    <a:cubicBezTo>
                      <a:pt x="217" y="45"/>
                      <a:pt x="211" y="49"/>
                      <a:pt x="202" y="48"/>
                    </a:cubicBezTo>
                    <a:cubicBezTo>
                      <a:pt x="193" y="48"/>
                      <a:pt x="187" y="44"/>
                      <a:pt x="179" y="41"/>
                    </a:cubicBezTo>
                    <a:cubicBezTo>
                      <a:pt x="169" y="37"/>
                      <a:pt x="162" y="36"/>
                      <a:pt x="153" y="32"/>
                    </a:cubicBezTo>
                    <a:cubicBezTo>
                      <a:pt x="145" y="29"/>
                      <a:pt x="139" y="29"/>
                      <a:pt x="130" y="31"/>
                    </a:cubicBezTo>
                    <a:cubicBezTo>
                      <a:pt x="123" y="34"/>
                      <a:pt x="111" y="36"/>
                      <a:pt x="113" y="46"/>
                    </a:cubicBezTo>
                    <a:cubicBezTo>
                      <a:pt x="114" y="56"/>
                      <a:pt x="127" y="57"/>
                      <a:pt x="135" y="59"/>
                    </a:cubicBezTo>
                    <a:cubicBezTo>
                      <a:pt x="143" y="61"/>
                      <a:pt x="152" y="65"/>
                      <a:pt x="160" y="68"/>
                    </a:cubicBezTo>
                    <a:cubicBezTo>
                      <a:pt x="169" y="73"/>
                      <a:pt x="178" y="75"/>
                      <a:pt x="171" y="86"/>
                    </a:cubicBezTo>
                    <a:cubicBezTo>
                      <a:pt x="166" y="93"/>
                      <a:pt x="161" y="99"/>
                      <a:pt x="157" y="107"/>
                    </a:cubicBezTo>
                    <a:cubicBezTo>
                      <a:pt x="152" y="115"/>
                      <a:pt x="148" y="120"/>
                      <a:pt x="138" y="118"/>
                    </a:cubicBezTo>
                    <a:cubicBezTo>
                      <a:pt x="123" y="115"/>
                      <a:pt x="126" y="88"/>
                      <a:pt x="115" y="77"/>
                    </a:cubicBezTo>
                    <a:cubicBezTo>
                      <a:pt x="102" y="65"/>
                      <a:pt x="86" y="58"/>
                      <a:pt x="69" y="61"/>
                    </a:cubicBezTo>
                    <a:cubicBezTo>
                      <a:pt x="57" y="64"/>
                      <a:pt x="45" y="69"/>
                      <a:pt x="34" y="65"/>
                    </a:cubicBezTo>
                    <a:cubicBezTo>
                      <a:pt x="28" y="64"/>
                      <a:pt x="24" y="62"/>
                      <a:pt x="18" y="62"/>
                    </a:cubicBezTo>
                    <a:cubicBezTo>
                      <a:pt x="12" y="61"/>
                      <a:pt x="5" y="61"/>
                      <a:pt x="0" y="57"/>
                    </a:cubicBezTo>
                    <a:cubicBezTo>
                      <a:pt x="3" y="47"/>
                      <a:pt x="6" y="37"/>
                      <a:pt x="14" y="29"/>
                    </a:cubicBezTo>
                    <a:cubicBezTo>
                      <a:pt x="19" y="24"/>
                      <a:pt x="22" y="26"/>
                      <a:pt x="21" y="20"/>
                    </a:cubicBezTo>
                    <a:cubicBezTo>
                      <a:pt x="21" y="16"/>
                      <a:pt x="16" y="12"/>
                      <a:pt x="13" y="11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7" name="Freeform 598"/>
              <p:cNvSpPr>
                <a:spLocks/>
              </p:cNvSpPr>
              <p:nvPr/>
            </p:nvSpPr>
            <p:spPr bwMode="auto">
              <a:xfrm>
                <a:off x="2898" y="962"/>
                <a:ext cx="1038" cy="403"/>
              </a:xfrm>
              <a:custGeom>
                <a:avLst/>
                <a:gdLst>
                  <a:gd name="T0" fmla="*/ 0 w 415"/>
                  <a:gd name="T1" fmla="*/ 275 h 161"/>
                  <a:gd name="T2" fmla="*/ 138 w 415"/>
                  <a:gd name="T3" fmla="*/ 313 h 161"/>
                  <a:gd name="T4" fmla="*/ 300 w 415"/>
                  <a:gd name="T5" fmla="*/ 400 h 161"/>
                  <a:gd name="T6" fmla="*/ 325 w 415"/>
                  <a:gd name="T7" fmla="*/ 663 h 161"/>
                  <a:gd name="T8" fmla="*/ 283 w 415"/>
                  <a:gd name="T9" fmla="*/ 788 h 161"/>
                  <a:gd name="T10" fmla="*/ 408 w 415"/>
                  <a:gd name="T11" fmla="*/ 758 h 161"/>
                  <a:gd name="T12" fmla="*/ 525 w 415"/>
                  <a:gd name="T13" fmla="*/ 776 h 161"/>
                  <a:gd name="T14" fmla="*/ 563 w 415"/>
                  <a:gd name="T15" fmla="*/ 889 h 161"/>
                  <a:gd name="T16" fmla="*/ 763 w 415"/>
                  <a:gd name="T17" fmla="*/ 846 h 161"/>
                  <a:gd name="T18" fmla="*/ 600 w 415"/>
                  <a:gd name="T19" fmla="*/ 671 h 161"/>
                  <a:gd name="T20" fmla="*/ 683 w 415"/>
                  <a:gd name="T21" fmla="*/ 551 h 161"/>
                  <a:gd name="T22" fmla="*/ 770 w 415"/>
                  <a:gd name="T23" fmla="*/ 458 h 161"/>
                  <a:gd name="T24" fmla="*/ 838 w 415"/>
                  <a:gd name="T25" fmla="*/ 333 h 161"/>
                  <a:gd name="T26" fmla="*/ 988 w 415"/>
                  <a:gd name="T27" fmla="*/ 350 h 161"/>
                  <a:gd name="T28" fmla="*/ 983 w 415"/>
                  <a:gd name="T29" fmla="*/ 576 h 161"/>
                  <a:gd name="T30" fmla="*/ 1058 w 415"/>
                  <a:gd name="T31" fmla="*/ 683 h 161"/>
                  <a:gd name="T32" fmla="*/ 1183 w 415"/>
                  <a:gd name="T33" fmla="*/ 713 h 161"/>
                  <a:gd name="T34" fmla="*/ 1433 w 415"/>
                  <a:gd name="T35" fmla="*/ 758 h 161"/>
                  <a:gd name="T36" fmla="*/ 1696 w 415"/>
                  <a:gd name="T37" fmla="*/ 876 h 161"/>
                  <a:gd name="T38" fmla="*/ 1908 w 415"/>
                  <a:gd name="T39" fmla="*/ 1009 h 161"/>
                  <a:gd name="T40" fmla="*/ 2071 w 415"/>
                  <a:gd name="T41" fmla="*/ 896 h 161"/>
                  <a:gd name="T42" fmla="*/ 2276 w 415"/>
                  <a:gd name="T43" fmla="*/ 846 h 161"/>
                  <a:gd name="T44" fmla="*/ 2376 w 415"/>
                  <a:gd name="T45" fmla="*/ 896 h 161"/>
                  <a:gd name="T46" fmla="*/ 2389 w 415"/>
                  <a:gd name="T47" fmla="*/ 976 h 161"/>
                  <a:gd name="T48" fmla="*/ 2596 w 415"/>
                  <a:gd name="T49" fmla="*/ 801 h 161"/>
                  <a:gd name="T50" fmla="*/ 2364 w 415"/>
                  <a:gd name="T51" fmla="*/ 651 h 161"/>
                  <a:gd name="T52" fmla="*/ 2309 w 415"/>
                  <a:gd name="T53" fmla="*/ 501 h 161"/>
                  <a:gd name="T54" fmla="*/ 2159 w 415"/>
                  <a:gd name="T55" fmla="*/ 408 h 161"/>
                  <a:gd name="T56" fmla="*/ 2076 w 415"/>
                  <a:gd name="T57" fmla="*/ 308 h 161"/>
                  <a:gd name="T58" fmla="*/ 1938 w 415"/>
                  <a:gd name="T59" fmla="*/ 245 h 161"/>
                  <a:gd name="T60" fmla="*/ 1913 w 415"/>
                  <a:gd name="T61" fmla="*/ 233 h 161"/>
                  <a:gd name="T62" fmla="*/ 1851 w 415"/>
                  <a:gd name="T63" fmla="*/ 388 h 161"/>
                  <a:gd name="T64" fmla="*/ 1996 w 415"/>
                  <a:gd name="T65" fmla="*/ 426 h 161"/>
                  <a:gd name="T66" fmla="*/ 2221 w 415"/>
                  <a:gd name="T67" fmla="*/ 646 h 161"/>
                  <a:gd name="T68" fmla="*/ 2214 w 415"/>
                  <a:gd name="T69" fmla="*/ 801 h 161"/>
                  <a:gd name="T70" fmla="*/ 2051 w 415"/>
                  <a:gd name="T71" fmla="*/ 821 h 161"/>
                  <a:gd name="T72" fmla="*/ 1746 w 415"/>
                  <a:gd name="T73" fmla="*/ 771 h 161"/>
                  <a:gd name="T74" fmla="*/ 1613 w 415"/>
                  <a:gd name="T75" fmla="*/ 721 h 161"/>
                  <a:gd name="T76" fmla="*/ 1501 w 415"/>
                  <a:gd name="T77" fmla="*/ 621 h 161"/>
                  <a:gd name="T78" fmla="*/ 1271 w 415"/>
                  <a:gd name="T79" fmla="*/ 433 h 161"/>
                  <a:gd name="T80" fmla="*/ 1138 w 415"/>
                  <a:gd name="T81" fmla="*/ 408 h 161"/>
                  <a:gd name="T82" fmla="*/ 1000 w 415"/>
                  <a:gd name="T83" fmla="*/ 295 h 161"/>
                  <a:gd name="T84" fmla="*/ 713 w 415"/>
                  <a:gd name="T85" fmla="*/ 250 h 161"/>
                  <a:gd name="T86" fmla="*/ 625 w 415"/>
                  <a:gd name="T87" fmla="*/ 345 h 161"/>
                  <a:gd name="T88" fmla="*/ 508 w 415"/>
                  <a:gd name="T89" fmla="*/ 320 h 161"/>
                  <a:gd name="T90" fmla="*/ 295 w 415"/>
                  <a:gd name="T91" fmla="*/ 238 h 161"/>
                  <a:gd name="T92" fmla="*/ 245 w 415"/>
                  <a:gd name="T93" fmla="*/ 170 h 161"/>
                  <a:gd name="T94" fmla="*/ 320 w 415"/>
                  <a:gd name="T95" fmla="*/ 95 h 161"/>
                  <a:gd name="T96" fmla="*/ 520 w 415"/>
                  <a:gd name="T97" fmla="*/ 25 h 161"/>
                  <a:gd name="T98" fmla="*/ 250 w 415"/>
                  <a:gd name="T99" fmla="*/ 33 h 161"/>
                  <a:gd name="T100" fmla="*/ 0 w 415"/>
                  <a:gd name="T101" fmla="*/ 38 h 1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15" h="161">
                    <a:moveTo>
                      <a:pt x="0" y="44"/>
                    </a:moveTo>
                    <a:cubicBezTo>
                      <a:pt x="6" y="46"/>
                      <a:pt x="14" y="46"/>
                      <a:pt x="22" y="50"/>
                    </a:cubicBezTo>
                    <a:cubicBezTo>
                      <a:pt x="30" y="54"/>
                      <a:pt x="40" y="59"/>
                      <a:pt x="48" y="64"/>
                    </a:cubicBezTo>
                    <a:cubicBezTo>
                      <a:pt x="67" y="76"/>
                      <a:pt x="62" y="90"/>
                      <a:pt x="52" y="106"/>
                    </a:cubicBezTo>
                    <a:cubicBezTo>
                      <a:pt x="49" y="110"/>
                      <a:pt x="41" y="121"/>
                      <a:pt x="45" y="126"/>
                    </a:cubicBezTo>
                    <a:cubicBezTo>
                      <a:pt x="50" y="131"/>
                      <a:pt x="60" y="122"/>
                      <a:pt x="65" y="121"/>
                    </a:cubicBezTo>
                    <a:cubicBezTo>
                      <a:pt x="71" y="118"/>
                      <a:pt x="78" y="119"/>
                      <a:pt x="84" y="124"/>
                    </a:cubicBezTo>
                    <a:cubicBezTo>
                      <a:pt x="91" y="129"/>
                      <a:pt x="90" y="134"/>
                      <a:pt x="90" y="142"/>
                    </a:cubicBezTo>
                    <a:cubicBezTo>
                      <a:pt x="98" y="136"/>
                      <a:pt x="112" y="128"/>
                      <a:pt x="122" y="135"/>
                    </a:cubicBezTo>
                    <a:cubicBezTo>
                      <a:pt x="133" y="119"/>
                      <a:pt x="100" y="118"/>
                      <a:pt x="96" y="107"/>
                    </a:cubicBezTo>
                    <a:cubicBezTo>
                      <a:pt x="93" y="98"/>
                      <a:pt x="103" y="92"/>
                      <a:pt x="109" y="88"/>
                    </a:cubicBezTo>
                    <a:cubicBezTo>
                      <a:pt x="115" y="84"/>
                      <a:pt x="119" y="81"/>
                      <a:pt x="123" y="73"/>
                    </a:cubicBezTo>
                    <a:cubicBezTo>
                      <a:pt x="127" y="68"/>
                      <a:pt x="128" y="56"/>
                      <a:pt x="134" y="53"/>
                    </a:cubicBezTo>
                    <a:cubicBezTo>
                      <a:pt x="140" y="49"/>
                      <a:pt x="152" y="53"/>
                      <a:pt x="158" y="56"/>
                    </a:cubicBezTo>
                    <a:cubicBezTo>
                      <a:pt x="179" y="68"/>
                      <a:pt x="152" y="78"/>
                      <a:pt x="157" y="92"/>
                    </a:cubicBezTo>
                    <a:cubicBezTo>
                      <a:pt x="158" y="96"/>
                      <a:pt x="167" y="106"/>
                      <a:pt x="169" y="109"/>
                    </a:cubicBezTo>
                    <a:cubicBezTo>
                      <a:pt x="175" y="114"/>
                      <a:pt x="182" y="115"/>
                      <a:pt x="189" y="114"/>
                    </a:cubicBezTo>
                    <a:cubicBezTo>
                      <a:pt x="205" y="111"/>
                      <a:pt x="214" y="111"/>
                      <a:pt x="229" y="121"/>
                    </a:cubicBezTo>
                    <a:cubicBezTo>
                      <a:pt x="242" y="131"/>
                      <a:pt x="254" y="138"/>
                      <a:pt x="271" y="140"/>
                    </a:cubicBezTo>
                    <a:cubicBezTo>
                      <a:pt x="284" y="141"/>
                      <a:pt x="305" y="143"/>
                      <a:pt x="305" y="161"/>
                    </a:cubicBezTo>
                    <a:cubicBezTo>
                      <a:pt x="314" y="157"/>
                      <a:pt x="321" y="145"/>
                      <a:pt x="331" y="143"/>
                    </a:cubicBezTo>
                    <a:cubicBezTo>
                      <a:pt x="343" y="140"/>
                      <a:pt x="355" y="147"/>
                      <a:pt x="364" y="135"/>
                    </a:cubicBezTo>
                    <a:cubicBezTo>
                      <a:pt x="368" y="138"/>
                      <a:pt x="376" y="139"/>
                      <a:pt x="380" y="143"/>
                    </a:cubicBezTo>
                    <a:cubicBezTo>
                      <a:pt x="385" y="148"/>
                      <a:pt x="383" y="149"/>
                      <a:pt x="382" y="156"/>
                    </a:cubicBezTo>
                    <a:cubicBezTo>
                      <a:pt x="389" y="155"/>
                      <a:pt x="415" y="136"/>
                      <a:pt x="415" y="128"/>
                    </a:cubicBezTo>
                    <a:cubicBezTo>
                      <a:pt x="413" y="115"/>
                      <a:pt x="384" y="115"/>
                      <a:pt x="378" y="104"/>
                    </a:cubicBezTo>
                    <a:cubicBezTo>
                      <a:pt x="373" y="96"/>
                      <a:pt x="375" y="88"/>
                      <a:pt x="369" y="80"/>
                    </a:cubicBezTo>
                    <a:cubicBezTo>
                      <a:pt x="363" y="73"/>
                      <a:pt x="352" y="72"/>
                      <a:pt x="345" y="65"/>
                    </a:cubicBezTo>
                    <a:cubicBezTo>
                      <a:pt x="339" y="60"/>
                      <a:pt x="338" y="54"/>
                      <a:pt x="332" y="49"/>
                    </a:cubicBezTo>
                    <a:cubicBezTo>
                      <a:pt x="327" y="46"/>
                      <a:pt x="315" y="39"/>
                      <a:pt x="310" y="39"/>
                    </a:cubicBezTo>
                    <a:cubicBezTo>
                      <a:pt x="309" y="39"/>
                      <a:pt x="307" y="37"/>
                      <a:pt x="306" y="37"/>
                    </a:cubicBezTo>
                    <a:cubicBezTo>
                      <a:pt x="303" y="43"/>
                      <a:pt x="292" y="54"/>
                      <a:pt x="296" y="62"/>
                    </a:cubicBezTo>
                    <a:cubicBezTo>
                      <a:pt x="299" y="69"/>
                      <a:pt x="313" y="66"/>
                      <a:pt x="319" y="68"/>
                    </a:cubicBezTo>
                    <a:cubicBezTo>
                      <a:pt x="330" y="73"/>
                      <a:pt x="350" y="92"/>
                      <a:pt x="355" y="103"/>
                    </a:cubicBezTo>
                    <a:cubicBezTo>
                      <a:pt x="357" y="109"/>
                      <a:pt x="359" y="122"/>
                      <a:pt x="354" y="128"/>
                    </a:cubicBezTo>
                    <a:cubicBezTo>
                      <a:pt x="347" y="136"/>
                      <a:pt x="336" y="132"/>
                      <a:pt x="328" y="131"/>
                    </a:cubicBezTo>
                    <a:cubicBezTo>
                      <a:pt x="309" y="129"/>
                      <a:pt x="296" y="133"/>
                      <a:pt x="279" y="123"/>
                    </a:cubicBezTo>
                    <a:cubicBezTo>
                      <a:pt x="271" y="119"/>
                      <a:pt x="265" y="118"/>
                      <a:pt x="258" y="115"/>
                    </a:cubicBezTo>
                    <a:cubicBezTo>
                      <a:pt x="249" y="112"/>
                      <a:pt x="246" y="106"/>
                      <a:pt x="240" y="99"/>
                    </a:cubicBezTo>
                    <a:cubicBezTo>
                      <a:pt x="229" y="85"/>
                      <a:pt x="223" y="67"/>
                      <a:pt x="203" y="69"/>
                    </a:cubicBezTo>
                    <a:cubicBezTo>
                      <a:pt x="192" y="70"/>
                      <a:pt x="191" y="72"/>
                      <a:pt x="182" y="65"/>
                    </a:cubicBezTo>
                    <a:cubicBezTo>
                      <a:pt x="173" y="60"/>
                      <a:pt x="168" y="53"/>
                      <a:pt x="160" y="47"/>
                    </a:cubicBezTo>
                    <a:cubicBezTo>
                      <a:pt x="148" y="38"/>
                      <a:pt x="128" y="32"/>
                      <a:pt x="114" y="40"/>
                    </a:cubicBezTo>
                    <a:cubicBezTo>
                      <a:pt x="109" y="44"/>
                      <a:pt x="106" y="53"/>
                      <a:pt x="100" y="55"/>
                    </a:cubicBezTo>
                    <a:cubicBezTo>
                      <a:pt x="94" y="56"/>
                      <a:pt x="87" y="52"/>
                      <a:pt x="81" y="51"/>
                    </a:cubicBezTo>
                    <a:cubicBezTo>
                      <a:pt x="70" y="47"/>
                      <a:pt x="58" y="45"/>
                      <a:pt x="47" y="38"/>
                    </a:cubicBezTo>
                    <a:cubicBezTo>
                      <a:pt x="40" y="34"/>
                      <a:pt x="38" y="34"/>
                      <a:pt x="39" y="27"/>
                    </a:cubicBezTo>
                    <a:cubicBezTo>
                      <a:pt x="39" y="20"/>
                      <a:pt x="45" y="16"/>
                      <a:pt x="51" y="15"/>
                    </a:cubicBezTo>
                    <a:cubicBezTo>
                      <a:pt x="61" y="13"/>
                      <a:pt x="78" y="18"/>
                      <a:pt x="83" y="4"/>
                    </a:cubicBezTo>
                    <a:cubicBezTo>
                      <a:pt x="68" y="3"/>
                      <a:pt x="54" y="8"/>
                      <a:pt x="40" y="5"/>
                    </a:cubicBezTo>
                    <a:cubicBezTo>
                      <a:pt x="25" y="2"/>
                      <a:pt x="16" y="0"/>
                      <a:pt x="0" y="6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8" name="Freeform 599"/>
              <p:cNvSpPr>
                <a:spLocks/>
              </p:cNvSpPr>
              <p:nvPr/>
            </p:nvSpPr>
            <p:spPr bwMode="auto">
              <a:xfrm>
                <a:off x="3168" y="902"/>
                <a:ext cx="530" cy="227"/>
              </a:xfrm>
              <a:custGeom>
                <a:avLst/>
                <a:gdLst>
                  <a:gd name="T0" fmla="*/ 25 w 212"/>
                  <a:gd name="T1" fmla="*/ 200 h 91"/>
                  <a:gd name="T2" fmla="*/ 408 w 212"/>
                  <a:gd name="T3" fmla="*/ 225 h 91"/>
                  <a:gd name="T4" fmla="*/ 520 w 212"/>
                  <a:gd name="T5" fmla="*/ 324 h 91"/>
                  <a:gd name="T6" fmla="*/ 633 w 212"/>
                  <a:gd name="T7" fmla="*/ 379 h 91"/>
                  <a:gd name="T8" fmla="*/ 895 w 212"/>
                  <a:gd name="T9" fmla="*/ 461 h 91"/>
                  <a:gd name="T10" fmla="*/ 1013 w 212"/>
                  <a:gd name="T11" fmla="*/ 536 h 91"/>
                  <a:gd name="T12" fmla="*/ 1083 w 212"/>
                  <a:gd name="T13" fmla="*/ 516 h 91"/>
                  <a:gd name="T14" fmla="*/ 1133 w 212"/>
                  <a:gd name="T15" fmla="*/ 541 h 91"/>
                  <a:gd name="T16" fmla="*/ 1288 w 212"/>
                  <a:gd name="T17" fmla="*/ 424 h 91"/>
                  <a:gd name="T18" fmla="*/ 1058 w 212"/>
                  <a:gd name="T19" fmla="*/ 262 h 91"/>
                  <a:gd name="T20" fmla="*/ 733 w 212"/>
                  <a:gd name="T21" fmla="*/ 267 h 91"/>
                  <a:gd name="T22" fmla="*/ 450 w 212"/>
                  <a:gd name="T23" fmla="*/ 117 h 91"/>
                  <a:gd name="T24" fmla="*/ 238 w 212"/>
                  <a:gd name="T25" fmla="*/ 50 h 91"/>
                  <a:gd name="T26" fmla="*/ 0 w 212"/>
                  <a:gd name="T27" fmla="*/ 0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2" h="91">
                    <a:moveTo>
                      <a:pt x="4" y="32"/>
                    </a:moveTo>
                    <a:cubicBezTo>
                      <a:pt x="19" y="21"/>
                      <a:pt x="49" y="30"/>
                      <a:pt x="65" y="36"/>
                    </a:cubicBezTo>
                    <a:cubicBezTo>
                      <a:pt x="75" y="40"/>
                      <a:pt x="78" y="42"/>
                      <a:pt x="83" y="52"/>
                    </a:cubicBezTo>
                    <a:cubicBezTo>
                      <a:pt x="88" y="62"/>
                      <a:pt x="90" y="60"/>
                      <a:pt x="101" y="61"/>
                    </a:cubicBezTo>
                    <a:cubicBezTo>
                      <a:pt x="113" y="61"/>
                      <a:pt x="133" y="65"/>
                      <a:pt x="143" y="74"/>
                    </a:cubicBezTo>
                    <a:cubicBezTo>
                      <a:pt x="150" y="80"/>
                      <a:pt x="151" y="86"/>
                      <a:pt x="162" y="86"/>
                    </a:cubicBezTo>
                    <a:cubicBezTo>
                      <a:pt x="165" y="85"/>
                      <a:pt x="169" y="83"/>
                      <a:pt x="173" y="83"/>
                    </a:cubicBezTo>
                    <a:cubicBezTo>
                      <a:pt x="180" y="83"/>
                      <a:pt x="176" y="85"/>
                      <a:pt x="181" y="87"/>
                    </a:cubicBezTo>
                    <a:cubicBezTo>
                      <a:pt x="191" y="91"/>
                      <a:pt x="212" y="80"/>
                      <a:pt x="206" y="68"/>
                    </a:cubicBezTo>
                    <a:cubicBezTo>
                      <a:pt x="200" y="55"/>
                      <a:pt x="182" y="44"/>
                      <a:pt x="169" y="42"/>
                    </a:cubicBezTo>
                    <a:cubicBezTo>
                      <a:pt x="152" y="40"/>
                      <a:pt x="132" y="48"/>
                      <a:pt x="117" y="43"/>
                    </a:cubicBezTo>
                    <a:cubicBezTo>
                      <a:pt x="103" y="38"/>
                      <a:pt x="86" y="27"/>
                      <a:pt x="72" y="19"/>
                    </a:cubicBezTo>
                    <a:cubicBezTo>
                      <a:pt x="60" y="13"/>
                      <a:pt x="51" y="8"/>
                      <a:pt x="38" y="8"/>
                    </a:cubicBezTo>
                    <a:cubicBezTo>
                      <a:pt x="24" y="7"/>
                      <a:pt x="13" y="0"/>
                      <a:pt x="0" y="0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29" name="Freeform 600"/>
              <p:cNvSpPr>
                <a:spLocks/>
              </p:cNvSpPr>
              <p:nvPr/>
            </p:nvSpPr>
            <p:spPr bwMode="auto">
              <a:xfrm>
                <a:off x="2221" y="829"/>
                <a:ext cx="260" cy="170"/>
              </a:xfrm>
              <a:custGeom>
                <a:avLst/>
                <a:gdLst>
                  <a:gd name="T0" fmla="*/ 83 w 104"/>
                  <a:gd name="T1" fmla="*/ 413 h 68"/>
                  <a:gd name="T2" fmla="*/ 263 w 104"/>
                  <a:gd name="T3" fmla="*/ 320 h 68"/>
                  <a:gd name="T4" fmla="*/ 358 w 104"/>
                  <a:gd name="T5" fmla="*/ 195 h 68"/>
                  <a:gd name="T6" fmla="*/ 520 w 104"/>
                  <a:gd name="T7" fmla="*/ 100 h 68"/>
                  <a:gd name="T8" fmla="*/ 650 w 104"/>
                  <a:gd name="T9" fmla="*/ 20 h 68"/>
                  <a:gd name="T10" fmla="*/ 313 w 104"/>
                  <a:gd name="T11" fmla="*/ 13 h 68"/>
                  <a:gd name="T12" fmla="*/ 0 w 104"/>
                  <a:gd name="T13" fmla="*/ 42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68">
                    <a:moveTo>
                      <a:pt x="13" y="66"/>
                    </a:moveTo>
                    <a:cubicBezTo>
                      <a:pt x="22" y="61"/>
                      <a:pt x="34" y="58"/>
                      <a:pt x="42" y="51"/>
                    </a:cubicBezTo>
                    <a:cubicBezTo>
                      <a:pt x="48" y="46"/>
                      <a:pt x="51" y="37"/>
                      <a:pt x="57" y="31"/>
                    </a:cubicBezTo>
                    <a:cubicBezTo>
                      <a:pt x="65" y="23"/>
                      <a:pt x="72" y="19"/>
                      <a:pt x="83" y="16"/>
                    </a:cubicBezTo>
                    <a:cubicBezTo>
                      <a:pt x="93" y="13"/>
                      <a:pt x="96" y="8"/>
                      <a:pt x="104" y="3"/>
                    </a:cubicBezTo>
                    <a:cubicBezTo>
                      <a:pt x="86" y="7"/>
                      <a:pt x="68" y="0"/>
                      <a:pt x="50" y="2"/>
                    </a:cubicBezTo>
                    <a:cubicBezTo>
                      <a:pt x="57" y="26"/>
                      <a:pt x="19" y="54"/>
                      <a:pt x="0" y="68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0" name="Freeform 601"/>
              <p:cNvSpPr>
                <a:spLocks/>
              </p:cNvSpPr>
              <p:nvPr/>
            </p:nvSpPr>
            <p:spPr bwMode="auto">
              <a:xfrm>
                <a:off x="1563" y="932"/>
                <a:ext cx="623" cy="1033"/>
              </a:xfrm>
              <a:custGeom>
                <a:avLst/>
                <a:gdLst>
                  <a:gd name="T0" fmla="*/ 1389 w 249"/>
                  <a:gd name="T1" fmla="*/ 138 h 413"/>
                  <a:gd name="T2" fmla="*/ 1196 w 249"/>
                  <a:gd name="T3" fmla="*/ 208 h 413"/>
                  <a:gd name="T4" fmla="*/ 976 w 249"/>
                  <a:gd name="T5" fmla="*/ 420 h 413"/>
                  <a:gd name="T6" fmla="*/ 713 w 249"/>
                  <a:gd name="T7" fmla="*/ 600 h 413"/>
                  <a:gd name="T8" fmla="*/ 500 w 249"/>
                  <a:gd name="T9" fmla="*/ 775 h 413"/>
                  <a:gd name="T10" fmla="*/ 175 w 249"/>
                  <a:gd name="T11" fmla="*/ 1151 h 413"/>
                  <a:gd name="T12" fmla="*/ 45 w 249"/>
                  <a:gd name="T13" fmla="*/ 1388 h 413"/>
                  <a:gd name="T14" fmla="*/ 88 w 249"/>
                  <a:gd name="T15" fmla="*/ 1626 h 413"/>
                  <a:gd name="T16" fmla="*/ 163 w 249"/>
                  <a:gd name="T17" fmla="*/ 1301 h 413"/>
                  <a:gd name="T18" fmla="*/ 413 w 249"/>
                  <a:gd name="T19" fmla="*/ 995 h 413"/>
                  <a:gd name="T20" fmla="*/ 908 w 249"/>
                  <a:gd name="T21" fmla="*/ 838 h 413"/>
                  <a:gd name="T22" fmla="*/ 996 w 249"/>
                  <a:gd name="T23" fmla="*/ 950 h 413"/>
                  <a:gd name="T24" fmla="*/ 1151 w 249"/>
                  <a:gd name="T25" fmla="*/ 945 h 413"/>
                  <a:gd name="T26" fmla="*/ 1301 w 249"/>
                  <a:gd name="T27" fmla="*/ 1151 h 413"/>
                  <a:gd name="T28" fmla="*/ 1151 w 249"/>
                  <a:gd name="T29" fmla="*/ 1233 h 413"/>
                  <a:gd name="T30" fmla="*/ 1138 w 249"/>
                  <a:gd name="T31" fmla="*/ 1371 h 413"/>
                  <a:gd name="T32" fmla="*/ 1113 w 249"/>
                  <a:gd name="T33" fmla="*/ 1521 h 413"/>
                  <a:gd name="T34" fmla="*/ 1101 w 249"/>
                  <a:gd name="T35" fmla="*/ 1663 h 413"/>
                  <a:gd name="T36" fmla="*/ 951 w 249"/>
                  <a:gd name="T37" fmla="*/ 1971 h 413"/>
                  <a:gd name="T38" fmla="*/ 833 w 249"/>
                  <a:gd name="T39" fmla="*/ 2013 h 413"/>
                  <a:gd name="T40" fmla="*/ 776 w 249"/>
                  <a:gd name="T41" fmla="*/ 1863 h 413"/>
                  <a:gd name="T42" fmla="*/ 783 w 249"/>
                  <a:gd name="T43" fmla="*/ 2146 h 413"/>
                  <a:gd name="T44" fmla="*/ 1008 w 249"/>
                  <a:gd name="T45" fmla="*/ 2264 h 413"/>
                  <a:gd name="T46" fmla="*/ 1063 w 249"/>
                  <a:gd name="T47" fmla="*/ 2396 h 413"/>
                  <a:gd name="T48" fmla="*/ 1208 w 249"/>
                  <a:gd name="T49" fmla="*/ 2459 h 413"/>
                  <a:gd name="T50" fmla="*/ 1559 w 249"/>
                  <a:gd name="T51" fmla="*/ 2521 h 413"/>
                  <a:gd name="T52" fmla="*/ 1371 w 249"/>
                  <a:gd name="T53" fmla="*/ 2426 h 413"/>
                  <a:gd name="T54" fmla="*/ 1208 w 249"/>
                  <a:gd name="T55" fmla="*/ 2289 h 413"/>
                  <a:gd name="T56" fmla="*/ 1208 w 249"/>
                  <a:gd name="T57" fmla="*/ 2134 h 413"/>
                  <a:gd name="T58" fmla="*/ 1309 w 249"/>
                  <a:gd name="T59" fmla="*/ 2033 h 413"/>
                  <a:gd name="T60" fmla="*/ 1276 w 249"/>
                  <a:gd name="T61" fmla="*/ 1738 h 413"/>
                  <a:gd name="T62" fmla="*/ 1259 w 249"/>
                  <a:gd name="T63" fmla="*/ 1438 h 413"/>
                  <a:gd name="T64" fmla="*/ 1296 w 249"/>
                  <a:gd name="T65" fmla="*/ 1283 h 413"/>
                  <a:gd name="T66" fmla="*/ 1421 w 249"/>
                  <a:gd name="T67" fmla="*/ 1163 h 413"/>
                  <a:gd name="T68" fmla="*/ 1371 w 249"/>
                  <a:gd name="T69" fmla="*/ 933 h 413"/>
                  <a:gd name="T70" fmla="*/ 1138 w 249"/>
                  <a:gd name="T71" fmla="*/ 783 h 413"/>
                  <a:gd name="T72" fmla="*/ 1071 w 249"/>
                  <a:gd name="T73" fmla="*/ 520 h 413"/>
                  <a:gd name="T74" fmla="*/ 1421 w 249"/>
                  <a:gd name="T75" fmla="*/ 233 h 4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9" h="413">
                    <a:moveTo>
                      <a:pt x="222" y="22"/>
                    </a:moveTo>
                    <a:cubicBezTo>
                      <a:pt x="226" y="0"/>
                      <a:pt x="195" y="28"/>
                      <a:pt x="191" y="33"/>
                    </a:cubicBezTo>
                    <a:cubicBezTo>
                      <a:pt x="179" y="46"/>
                      <a:pt x="171" y="58"/>
                      <a:pt x="156" y="67"/>
                    </a:cubicBezTo>
                    <a:cubicBezTo>
                      <a:pt x="141" y="77"/>
                      <a:pt x="128" y="87"/>
                      <a:pt x="114" y="96"/>
                    </a:cubicBezTo>
                    <a:cubicBezTo>
                      <a:pt x="102" y="104"/>
                      <a:pt x="92" y="116"/>
                      <a:pt x="80" y="124"/>
                    </a:cubicBezTo>
                    <a:cubicBezTo>
                      <a:pt x="56" y="140"/>
                      <a:pt x="42" y="161"/>
                      <a:pt x="28" y="184"/>
                    </a:cubicBezTo>
                    <a:cubicBezTo>
                      <a:pt x="20" y="196"/>
                      <a:pt x="10" y="207"/>
                      <a:pt x="7" y="222"/>
                    </a:cubicBezTo>
                    <a:cubicBezTo>
                      <a:pt x="5" y="231"/>
                      <a:pt x="0" y="257"/>
                      <a:pt x="14" y="260"/>
                    </a:cubicBezTo>
                    <a:cubicBezTo>
                      <a:pt x="14" y="242"/>
                      <a:pt x="16" y="222"/>
                      <a:pt x="26" y="208"/>
                    </a:cubicBezTo>
                    <a:cubicBezTo>
                      <a:pt x="37" y="191"/>
                      <a:pt x="53" y="175"/>
                      <a:pt x="66" y="159"/>
                    </a:cubicBezTo>
                    <a:cubicBezTo>
                      <a:pt x="82" y="140"/>
                      <a:pt x="125" y="96"/>
                      <a:pt x="145" y="134"/>
                    </a:cubicBezTo>
                    <a:cubicBezTo>
                      <a:pt x="150" y="141"/>
                      <a:pt x="151" y="149"/>
                      <a:pt x="159" y="152"/>
                    </a:cubicBezTo>
                    <a:cubicBezTo>
                      <a:pt x="166" y="154"/>
                      <a:pt x="176" y="150"/>
                      <a:pt x="184" y="151"/>
                    </a:cubicBezTo>
                    <a:cubicBezTo>
                      <a:pt x="200" y="152"/>
                      <a:pt x="222" y="166"/>
                      <a:pt x="208" y="184"/>
                    </a:cubicBezTo>
                    <a:cubicBezTo>
                      <a:pt x="202" y="191"/>
                      <a:pt x="190" y="191"/>
                      <a:pt x="184" y="197"/>
                    </a:cubicBezTo>
                    <a:cubicBezTo>
                      <a:pt x="178" y="204"/>
                      <a:pt x="183" y="211"/>
                      <a:pt x="182" y="219"/>
                    </a:cubicBezTo>
                    <a:cubicBezTo>
                      <a:pt x="182" y="227"/>
                      <a:pt x="179" y="235"/>
                      <a:pt x="178" y="243"/>
                    </a:cubicBezTo>
                    <a:cubicBezTo>
                      <a:pt x="177" y="251"/>
                      <a:pt x="178" y="258"/>
                      <a:pt x="176" y="266"/>
                    </a:cubicBezTo>
                    <a:cubicBezTo>
                      <a:pt x="170" y="281"/>
                      <a:pt x="164" y="302"/>
                      <a:pt x="152" y="315"/>
                    </a:cubicBezTo>
                    <a:cubicBezTo>
                      <a:pt x="146" y="322"/>
                      <a:pt x="141" y="330"/>
                      <a:pt x="133" y="322"/>
                    </a:cubicBezTo>
                    <a:cubicBezTo>
                      <a:pt x="126" y="316"/>
                      <a:pt x="127" y="306"/>
                      <a:pt x="124" y="298"/>
                    </a:cubicBezTo>
                    <a:cubicBezTo>
                      <a:pt x="119" y="307"/>
                      <a:pt x="121" y="332"/>
                      <a:pt x="125" y="343"/>
                    </a:cubicBezTo>
                    <a:cubicBezTo>
                      <a:pt x="131" y="359"/>
                      <a:pt x="151" y="346"/>
                      <a:pt x="161" y="362"/>
                    </a:cubicBezTo>
                    <a:cubicBezTo>
                      <a:pt x="166" y="368"/>
                      <a:pt x="166" y="376"/>
                      <a:pt x="170" y="383"/>
                    </a:cubicBezTo>
                    <a:cubicBezTo>
                      <a:pt x="176" y="393"/>
                      <a:pt x="182" y="391"/>
                      <a:pt x="193" y="393"/>
                    </a:cubicBezTo>
                    <a:cubicBezTo>
                      <a:pt x="209" y="396"/>
                      <a:pt x="234" y="413"/>
                      <a:pt x="249" y="403"/>
                    </a:cubicBezTo>
                    <a:cubicBezTo>
                      <a:pt x="237" y="400"/>
                      <a:pt x="229" y="395"/>
                      <a:pt x="219" y="388"/>
                    </a:cubicBezTo>
                    <a:cubicBezTo>
                      <a:pt x="209" y="381"/>
                      <a:pt x="199" y="378"/>
                      <a:pt x="193" y="366"/>
                    </a:cubicBezTo>
                    <a:cubicBezTo>
                      <a:pt x="189" y="356"/>
                      <a:pt x="186" y="349"/>
                      <a:pt x="193" y="341"/>
                    </a:cubicBezTo>
                    <a:cubicBezTo>
                      <a:pt x="199" y="335"/>
                      <a:pt x="206" y="334"/>
                      <a:pt x="209" y="325"/>
                    </a:cubicBezTo>
                    <a:cubicBezTo>
                      <a:pt x="213" y="310"/>
                      <a:pt x="210" y="291"/>
                      <a:pt x="204" y="278"/>
                    </a:cubicBezTo>
                    <a:cubicBezTo>
                      <a:pt x="196" y="259"/>
                      <a:pt x="199" y="249"/>
                      <a:pt x="201" y="230"/>
                    </a:cubicBezTo>
                    <a:cubicBezTo>
                      <a:pt x="203" y="220"/>
                      <a:pt x="201" y="212"/>
                      <a:pt x="207" y="205"/>
                    </a:cubicBezTo>
                    <a:cubicBezTo>
                      <a:pt x="215" y="198"/>
                      <a:pt x="222" y="196"/>
                      <a:pt x="227" y="186"/>
                    </a:cubicBezTo>
                    <a:cubicBezTo>
                      <a:pt x="235" y="170"/>
                      <a:pt x="235" y="157"/>
                      <a:pt x="219" y="149"/>
                    </a:cubicBezTo>
                    <a:cubicBezTo>
                      <a:pt x="206" y="142"/>
                      <a:pt x="191" y="138"/>
                      <a:pt x="182" y="125"/>
                    </a:cubicBezTo>
                    <a:cubicBezTo>
                      <a:pt x="174" y="112"/>
                      <a:pt x="164" y="96"/>
                      <a:pt x="171" y="83"/>
                    </a:cubicBezTo>
                    <a:cubicBezTo>
                      <a:pt x="181" y="63"/>
                      <a:pt x="198" y="11"/>
                      <a:pt x="227" y="37"/>
                    </a:cubicBezTo>
                  </a:path>
                </a:pathLst>
              </a:custGeom>
              <a:solidFill>
                <a:srgbClr val="EFD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1" name="Freeform 602"/>
              <p:cNvSpPr>
                <a:spLocks/>
              </p:cNvSpPr>
              <p:nvPr/>
            </p:nvSpPr>
            <p:spPr bwMode="auto">
              <a:xfrm>
                <a:off x="2156" y="1347"/>
                <a:ext cx="220" cy="530"/>
              </a:xfrm>
              <a:custGeom>
                <a:avLst/>
                <a:gdLst>
                  <a:gd name="T0" fmla="*/ 195 w 88"/>
                  <a:gd name="T1" fmla="*/ 20 h 212"/>
                  <a:gd name="T2" fmla="*/ 38 w 88"/>
                  <a:gd name="T3" fmla="*/ 263 h 212"/>
                  <a:gd name="T4" fmla="*/ 88 w 88"/>
                  <a:gd name="T5" fmla="*/ 558 h 212"/>
                  <a:gd name="T6" fmla="*/ 70 w 88"/>
                  <a:gd name="T7" fmla="*/ 863 h 212"/>
                  <a:gd name="T8" fmla="*/ 95 w 88"/>
                  <a:gd name="T9" fmla="*/ 1125 h 212"/>
                  <a:gd name="T10" fmla="*/ 145 w 88"/>
                  <a:gd name="T11" fmla="*/ 983 h 212"/>
                  <a:gd name="T12" fmla="*/ 275 w 88"/>
                  <a:gd name="T13" fmla="*/ 970 h 212"/>
                  <a:gd name="T14" fmla="*/ 263 w 88"/>
                  <a:gd name="T15" fmla="*/ 1120 h 212"/>
                  <a:gd name="T16" fmla="*/ 238 w 88"/>
                  <a:gd name="T17" fmla="*/ 1195 h 212"/>
                  <a:gd name="T18" fmla="*/ 195 w 88"/>
                  <a:gd name="T19" fmla="*/ 1258 h 212"/>
                  <a:gd name="T20" fmla="*/ 295 w 88"/>
                  <a:gd name="T21" fmla="*/ 1245 h 212"/>
                  <a:gd name="T22" fmla="*/ 320 w 88"/>
                  <a:gd name="T23" fmla="*/ 1183 h 212"/>
                  <a:gd name="T24" fmla="*/ 400 w 88"/>
                  <a:gd name="T25" fmla="*/ 1133 h 212"/>
                  <a:gd name="T26" fmla="*/ 408 w 88"/>
                  <a:gd name="T27" fmla="*/ 1000 h 212"/>
                  <a:gd name="T28" fmla="*/ 363 w 88"/>
                  <a:gd name="T29" fmla="*/ 838 h 212"/>
                  <a:gd name="T30" fmla="*/ 538 w 88"/>
                  <a:gd name="T31" fmla="*/ 475 h 212"/>
                  <a:gd name="T32" fmla="*/ 388 w 88"/>
                  <a:gd name="T33" fmla="*/ 433 h 212"/>
                  <a:gd name="T34" fmla="*/ 250 w 88"/>
                  <a:gd name="T35" fmla="*/ 625 h 212"/>
                  <a:gd name="T36" fmla="*/ 158 w 88"/>
                  <a:gd name="T37" fmla="*/ 488 h 212"/>
                  <a:gd name="T38" fmla="*/ 113 w 88"/>
                  <a:gd name="T39" fmla="*/ 308 h 212"/>
                  <a:gd name="T40" fmla="*/ 300 w 88"/>
                  <a:gd name="T41" fmla="*/ 0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212">
                    <a:moveTo>
                      <a:pt x="31" y="3"/>
                    </a:moveTo>
                    <a:cubicBezTo>
                      <a:pt x="21" y="13"/>
                      <a:pt x="10" y="28"/>
                      <a:pt x="6" y="42"/>
                    </a:cubicBezTo>
                    <a:cubicBezTo>
                      <a:pt x="1" y="61"/>
                      <a:pt x="15" y="70"/>
                      <a:pt x="14" y="89"/>
                    </a:cubicBezTo>
                    <a:cubicBezTo>
                      <a:pt x="12" y="104"/>
                      <a:pt x="13" y="122"/>
                      <a:pt x="11" y="138"/>
                    </a:cubicBezTo>
                    <a:cubicBezTo>
                      <a:pt x="10" y="143"/>
                      <a:pt x="0" y="186"/>
                      <a:pt x="15" y="180"/>
                    </a:cubicBezTo>
                    <a:cubicBezTo>
                      <a:pt x="22" y="178"/>
                      <a:pt x="20" y="162"/>
                      <a:pt x="23" y="157"/>
                    </a:cubicBezTo>
                    <a:cubicBezTo>
                      <a:pt x="28" y="149"/>
                      <a:pt x="37" y="147"/>
                      <a:pt x="44" y="155"/>
                    </a:cubicBezTo>
                    <a:cubicBezTo>
                      <a:pt x="50" y="162"/>
                      <a:pt x="44" y="171"/>
                      <a:pt x="42" y="179"/>
                    </a:cubicBezTo>
                    <a:cubicBezTo>
                      <a:pt x="41" y="183"/>
                      <a:pt x="40" y="187"/>
                      <a:pt x="38" y="191"/>
                    </a:cubicBezTo>
                    <a:cubicBezTo>
                      <a:pt x="37" y="193"/>
                      <a:pt x="31" y="198"/>
                      <a:pt x="31" y="201"/>
                    </a:cubicBezTo>
                    <a:cubicBezTo>
                      <a:pt x="29" y="212"/>
                      <a:pt x="42" y="204"/>
                      <a:pt x="47" y="199"/>
                    </a:cubicBezTo>
                    <a:cubicBezTo>
                      <a:pt x="49" y="196"/>
                      <a:pt x="48" y="192"/>
                      <a:pt x="51" y="189"/>
                    </a:cubicBezTo>
                    <a:cubicBezTo>
                      <a:pt x="54" y="185"/>
                      <a:pt x="60" y="184"/>
                      <a:pt x="64" y="181"/>
                    </a:cubicBezTo>
                    <a:cubicBezTo>
                      <a:pt x="76" y="174"/>
                      <a:pt x="72" y="170"/>
                      <a:pt x="65" y="160"/>
                    </a:cubicBezTo>
                    <a:cubicBezTo>
                      <a:pt x="60" y="151"/>
                      <a:pt x="58" y="144"/>
                      <a:pt x="58" y="134"/>
                    </a:cubicBezTo>
                    <a:cubicBezTo>
                      <a:pt x="60" y="112"/>
                      <a:pt x="88" y="95"/>
                      <a:pt x="86" y="76"/>
                    </a:cubicBezTo>
                    <a:cubicBezTo>
                      <a:pt x="84" y="59"/>
                      <a:pt x="71" y="62"/>
                      <a:pt x="62" y="69"/>
                    </a:cubicBezTo>
                    <a:cubicBezTo>
                      <a:pt x="51" y="78"/>
                      <a:pt x="49" y="91"/>
                      <a:pt x="40" y="100"/>
                    </a:cubicBezTo>
                    <a:cubicBezTo>
                      <a:pt x="30" y="93"/>
                      <a:pt x="27" y="90"/>
                      <a:pt x="25" y="78"/>
                    </a:cubicBezTo>
                    <a:cubicBezTo>
                      <a:pt x="23" y="68"/>
                      <a:pt x="18" y="58"/>
                      <a:pt x="18" y="49"/>
                    </a:cubicBezTo>
                    <a:cubicBezTo>
                      <a:pt x="20" y="30"/>
                      <a:pt x="33" y="11"/>
                      <a:pt x="48" y="0"/>
                    </a:cubicBezTo>
                  </a:path>
                </a:pathLst>
              </a:custGeom>
              <a:solidFill>
                <a:srgbClr val="EFD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2" name="Freeform 603"/>
              <p:cNvSpPr>
                <a:spLocks/>
              </p:cNvSpPr>
              <p:nvPr/>
            </p:nvSpPr>
            <p:spPr bwMode="auto">
              <a:xfrm>
                <a:off x="2456" y="1209"/>
                <a:ext cx="277" cy="241"/>
              </a:xfrm>
              <a:custGeom>
                <a:avLst/>
                <a:gdLst>
                  <a:gd name="T0" fmla="*/ 180 w 111"/>
                  <a:gd name="T1" fmla="*/ 0 h 96"/>
                  <a:gd name="T2" fmla="*/ 230 w 111"/>
                  <a:gd name="T3" fmla="*/ 296 h 96"/>
                  <a:gd name="T4" fmla="*/ 142 w 111"/>
                  <a:gd name="T5" fmla="*/ 404 h 96"/>
                  <a:gd name="T6" fmla="*/ 0 w 111"/>
                  <a:gd name="T7" fmla="*/ 492 h 96"/>
                  <a:gd name="T8" fmla="*/ 237 w 111"/>
                  <a:gd name="T9" fmla="*/ 592 h 96"/>
                  <a:gd name="T10" fmla="*/ 255 w 111"/>
                  <a:gd name="T11" fmla="*/ 597 h 96"/>
                  <a:gd name="T12" fmla="*/ 412 w 111"/>
                  <a:gd name="T13" fmla="*/ 547 h 96"/>
                  <a:gd name="T14" fmla="*/ 554 w 111"/>
                  <a:gd name="T15" fmla="*/ 605 h 96"/>
                  <a:gd name="T16" fmla="*/ 616 w 111"/>
                  <a:gd name="T17" fmla="*/ 479 h 96"/>
                  <a:gd name="T18" fmla="*/ 691 w 111"/>
                  <a:gd name="T19" fmla="*/ 372 h 96"/>
                  <a:gd name="T20" fmla="*/ 449 w 111"/>
                  <a:gd name="T21" fmla="*/ 442 h 96"/>
                  <a:gd name="T22" fmla="*/ 225 w 111"/>
                  <a:gd name="T23" fmla="*/ 63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96">
                    <a:moveTo>
                      <a:pt x="29" y="0"/>
                    </a:moveTo>
                    <a:cubicBezTo>
                      <a:pt x="15" y="10"/>
                      <a:pt x="35" y="32"/>
                      <a:pt x="37" y="47"/>
                    </a:cubicBezTo>
                    <a:cubicBezTo>
                      <a:pt x="38" y="61"/>
                      <a:pt x="34" y="61"/>
                      <a:pt x="23" y="64"/>
                    </a:cubicBezTo>
                    <a:cubicBezTo>
                      <a:pt x="15" y="65"/>
                      <a:pt x="1" y="69"/>
                      <a:pt x="0" y="78"/>
                    </a:cubicBezTo>
                    <a:cubicBezTo>
                      <a:pt x="11" y="80"/>
                      <a:pt x="35" y="79"/>
                      <a:pt x="38" y="94"/>
                    </a:cubicBezTo>
                    <a:cubicBezTo>
                      <a:pt x="39" y="94"/>
                      <a:pt x="40" y="94"/>
                      <a:pt x="41" y="95"/>
                    </a:cubicBezTo>
                    <a:cubicBezTo>
                      <a:pt x="50" y="89"/>
                      <a:pt x="56" y="87"/>
                      <a:pt x="66" y="87"/>
                    </a:cubicBezTo>
                    <a:cubicBezTo>
                      <a:pt x="76" y="87"/>
                      <a:pt x="80" y="93"/>
                      <a:pt x="89" y="96"/>
                    </a:cubicBezTo>
                    <a:cubicBezTo>
                      <a:pt x="94" y="90"/>
                      <a:pt x="96" y="82"/>
                      <a:pt x="99" y="76"/>
                    </a:cubicBezTo>
                    <a:cubicBezTo>
                      <a:pt x="101" y="73"/>
                      <a:pt x="111" y="62"/>
                      <a:pt x="111" y="59"/>
                    </a:cubicBezTo>
                    <a:cubicBezTo>
                      <a:pt x="110" y="52"/>
                      <a:pt x="80" y="71"/>
                      <a:pt x="72" y="70"/>
                    </a:cubicBezTo>
                    <a:cubicBezTo>
                      <a:pt x="53" y="67"/>
                      <a:pt x="36" y="26"/>
                      <a:pt x="36" y="10"/>
                    </a:cubicBezTo>
                  </a:path>
                </a:pathLst>
              </a:custGeom>
              <a:solidFill>
                <a:srgbClr val="EFD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3" name="Freeform 604"/>
              <p:cNvSpPr>
                <a:spLocks/>
              </p:cNvSpPr>
              <p:nvPr/>
            </p:nvSpPr>
            <p:spPr bwMode="auto">
              <a:xfrm>
                <a:off x="2366" y="1392"/>
                <a:ext cx="167" cy="328"/>
              </a:xfrm>
              <a:custGeom>
                <a:avLst/>
                <a:gdLst>
                  <a:gd name="T0" fmla="*/ 262 w 67"/>
                  <a:gd name="T1" fmla="*/ 13 h 131"/>
                  <a:gd name="T2" fmla="*/ 262 w 67"/>
                  <a:gd name="T3" fmla="*/ 396 h 131"/>
                  <a:gd name="T4" fmla="*/ 137 w 67"/>
                  <a:gd name="T5" fmla="*/ 821 h 131"/>
                  <a:gd name="T6" fmla="*/ 411 w 67"/>
                  <a:gd name="T7" fmla="*/ 446 h 131"/>
                  <a:gd name="T8" fmla="*/ 354 w 67"/>
                  <a:gd name="T9" fmla="*/ 325 h 131"/>
                  <a:gd name="T10" fmla="*/ 274 w 67"/>
                  <a:gd name="T11" fmla="*/ 220 h 131"/>
                  <a:gd name="T12" fmla="*/ 262 w 67"/>
                  <a:gd name="T13" fmla="*/ 70 h 131"/>
                  <a:gd name="T14" fmla="*/ 374 w 67"/>
                  <a:gd name="T15" fmla="*/ 0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131">
                    <a:moveTo>
                      <a:pt x="42" y="2"/>
                    </a:moveTo>
                    <a:cubicBezTo>
                      <a:pt x="18" y="7"/>
                      <a:pt x="49" y="49"/>
                      <a:pt x="42" y="63"/>
                    </a:cubicBezTo>
                    <a:cubicBezTo>
                      <a:pt x="35" y="80"/>
                      <a:pt x="0" y="111"/>
                      <a:pt x="22" y="131"/>
                    </a:cubicBezTo>
                    <a:cubicBezTo>
                      <a:pt x="30" y="105"/>
                      <a:pt x="33" y="75"/>
                      <a:pt x="66" y="71"/>
                    </a:cubicBezTo>
                    <a:cubicBezTo>
                      <a:pt x="67" y="61"/>
                      <a:pt x="64" y="58"/>
                      <a:pt x="57" y="52"/>
                    </a:cubicBezTo>
                    <a:cubicBezTo>
                      <a:pt x="49" y="47"/>
                      <a:pt x="47" y="44"/>
                      <a:pt x="44" y="35"/>
                    </a:cubicBezTo>
                    <a:cubicBezTo>
                      <a:pt x="41" y="27"/>
                      <a:pt x="38" y="18"/>
                      <a:pt x="42" y="11"/>
                    </a:cubicBezTo>
                    <a:cubicBezTo>
                      <a:pt x="46" y="3"/>
                      <a:pt x="53" y="4"/>
                      <a:pt x="60" y="0"/>
                    </a:cubicBezTo>
                  </a:path>
                </a:pathLst>
              </a:custGeom>
              <a:solidFill>
                <a:srgbClr val="EFD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4" name="Freeform 605"/>
              <p:cNvSpPr>
                <a:spLocks/>
              </p:cNvSpPr>
              <p:nvPr/>
            </p:nvSpPr>
            <p:spPr bwMode="auto">
              <a:xfrm>
                <a:off x="2446" y="1617"/>
                <a:ext cx="505" cy="365"/>
              </a:xfrm>
              <a:custGeom>
                <a:avLst/>
                <a:gdLst>
                  <a:gd name="T0" fmla="*/ 0 w 202"/>
                  <a:gd name="T1" fmla="*/ 595 h 146"/>
                  <a:gd name="T2" fmla="*/ 33 w 202"/>
                  <a:gd name="T3" fmla="*/ 750 h 146"/>
                  <a:gd name="T4" fmla="*/ 158 w 202"/>
                  <a:gd name="T5" fmla="*/ 800 h 146"/>
                  <a:gd name="T6" fmla="*/ 313 w 202"/>
                  <a:gd name="T7" fmla="*/ 808 h 146"/>
                  <a:gd name="T8" fmla="*/ 263 w 202"/>
                  <a:gd name="T9" fmla="*/ 688 h 146"/>
                  <a:gd name="T10" fmla="*/ 383 w 202"/>
                  <a:gd name="T11" fmla="*/ 145 h 146"/>
                  <a:gd name="T12" fmla="*/ 608 w 202"/>
                  <a:gd name="T13" fmla="*/ 125 h 146"/>
                  <a:gd name="T14" fmla="*/ 545 w 202"/>
                  <a:gd name="T15" fmla="*/ 300 h 146"/>
                  <a:gd name="T16" fmla="*/ 495 w 202"/>
                  <a:gd name="T17" fmla="*/ 438 h 146"/>
                  <a:gd name="T18" fmla="*/ 613 w 202"/>
                  <a:gd name="T19" fmla="*/ 345 h 146"/>
                  <a:gd name="T20" fmla="*/ 745 w 202"/>
                  <a:gd name="T21" fmla="*/ 325 h 146"/>
                  <a:gd name="T22" fmla="*/ 870 w 202"/>
                  <a:gd name="T23" fmla="*/ 363 h 146"/>
                  <a:gd name="T24" fmla="*/ 945 w 202"/>
                  <a:gd name="T25" fmla="*/ 308 h 146"/>
                  <a:gd name="T26" fmla="*/ 963 w 202"/>
                  <a:gd name="T27" fmla="*/ 833 h 146"/>
                  <a:gd name="T28" fmla="*/ 800 w 202"/>
                  <a:gd name="T29" fmla="*/ 638 h 146"/>
                  <a:gd name="T30" fmla="*/ 700 w 202"/>
                  <a:gd name="T31" fmla="*/ 700 h 146"/>
                  <a:gd name="T32" fmla="*/ 820 w 202"/>
                  <a:gd name="T33" fmla="*/ 820 h 146"/>
                  <a:gd name="T34" fmla="*/ 888 w 202"/>
                  <a:gd name="T35" fmla="*/ 900 h 146"/>
                  <a:gd name="T36" fmla="*/ 1050 w 202"/>
                  <a:gd name="T37" fmla="*/ 863 h 146"/>
                  <a:gd name="T38" fmla="*/ 1263 w 202"/>
                  <a:gd name="T39" fmla="*/ 725 h 146"/>
                  <a:gd name="T40" fmla="*/ 1175 w 202"/>
                  <a:gd name="T41" fmla="*/ 445 h 146"/>
                  <a:gd name="T42" fmla="*/ 963 w 202"/>
                  <a:gd name="T43" fmla="*/ 250 h 146"/>
                  <a:gd name="T44" fmla="*/ 883 w 202"/>
                  <a:gd name="T45" fmla="*/ 163 h 146"/>
                  <a:gd name="T46" fmla="*/ 788 w 202"/>
                  <a:gd name="T47" fmla="*/ 70 h 146"/>
                  <a:gd name="T48" fmla="*/ 488 w 202"/>
                  <a:gd name="T49" fmla="*/ 20 h 146"/>
                  <a:gd name="T50" fmla="*/ 263 w 202"/>
                  <a:gd name="T51" fmla="*/ 158 h 146"/>
                  <a:gd name="T52" fmla="*/ 170 w 202"/>
                  <a:gd name="T53" fmla="*/ 438 h 146"/>
                  <a:gd name="T54" fmla="*/ 145 w 202"/>
                  <a:gd name="T55" fmla="*/ 545 h 146"/>
                  <a:gd name="T56" fmla="*/ 38 w 202"/>
                  <a:gd name="T57" fmla="*/ 545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2" h="146">
                    <a:moveTo>
                      <a:pt x="0" y="95"/>
                    </a:moveTo>
                    <a:cubicBezTo>
                      <a:pt x="1" y="102"/>
                      <a:pt x="2" y="112"/>
                      <a:pt x="5" y="120"/>
                    </a:cubicBezTo>
                    <a:cubicBezTo>
                      <a:pt x="9" y="132"/>
                      <a:pt x="14" y="126"/>
                      <a:pt x="25" y="128"/>
                    </a:cubicBezTo>
                    <a:cubicBezTo>
                      <a:pt x="32" y="129"/>
                      <a:pt x="43" y="137"/>
                      <a:pt x="50" y="129"/>
                    </a:cubicBezTo>
                    <a:cubicBezTo>
                      <a:pt x="55" y="122"/>
                      <a:pt x="46" y="115"/>
                      <a:pt x="42" y="110"/>
                    </a:cubicBezTo>
                    <a:cubicBezTo>
                      <a:pt x="20" y="89"/>
                      <a:pt x="45" y="43"/>
                      <a:pt x="61" y="23"/>
                    </a:cubicBezTo>
                    <a:cubicBezTo>
                      <a:pt x="70" y="14"/>
                      <a:pt x="93" y="0"/>
                      <a:pt x="97" y="20"/>
                    </a:cubicBezTo>
                    <a:cubicBezTo>
                      <a:pt x="99" y="30"/>
                      <a:pt x="93" y="40"/>
                      <a:pt x="87" y="48"/>
                    </a:cubicBezTo>
                    <a:cubicBezTo>
                      <a:pt x="84" y="51"/>
                      <a:pt x="71" y="66"/>
                      <a:pt x="79" y="70"/>
                    </a:cubicBezTo>
                    <a:cubicBezTo>
                      <a:pt x="85" y="73"/>
                      <a:pt x="94" y="58"/>
                      <a:pt x="98" y="55"/>
                    </a:cubicBezTo>
                    <a:cubicBezTo>
                      <a:pt x="104" y="51"/>
                      <a:pt x="112" y="50"/>
                      <a:pt x="119" y="52"/>
                    </a:cubicBezTo>
                    <a:cubicBezTo>
                      <a:pt x="124" y="53"/>
                      <a:pt x="132" y="63"/>
                      <a:pt x="139" y="58"/>
                    </a:cubicBezTo>
                    <a:cubicBezTo>
                      <a:pt x="145" y="54"/>
                      <a:pt x="138" y="43"/>
                      <a:pt x="151" y="49"/>
                    </a:cubicBezTo>
                    <a:cubicBezTo>
                      <a:pt x="177" y="60"/>
                      <a:pt x="188" y="129"/>
                      <a:pt x="154" y="133"/>
                    </a:cubicBezTo>
                    <a:cubicBezTo>
                      <a:pt x="131" y="135"/>
                      <a:pt x="149" y="102"/>
                      <a:pt x="128" y="102"/>
                    </a:cubicBezTo>
                    <a:cubicBezTo>
                      <a:pt x="119" y="102"/>
                      <a:pt x="108" y="104"/>
                      <a:pt x="112" y="112"/>
                    </a:cubicBezTo>
                    <a:cubicBezTo>
                      <a:pt x="115" y="120"/>
                      <a:pt x="126" y="124"/>
                      <a:pt x="131" y="131"/>
                    </a:cubicBezTo>
                    <a:cubicBezTo>
                      <a:pt x="135" y="138"/>
                      <a:pt x="132" y="142"/>
                      <a:pt x="142" y="144"/>
                    </a:cubicBezTo>
                    <a:cubicBezTo>
                      <a:pt x="151" y="146"/>
                      <a:pt x="160" y="142"/>
                      <a:pt x="168" y="138"/>
                    </a:cubicBezTo>
                    <a:cubicBezTo>
                      <a:pt x="183" y="132"/>
                      <a:pt x="201" y="135"/>
                      <a:pt x="202" y="116"/>
                    </a:cubicBezTo>
                    <a:cubicBezTo>
                      <a:pt x="202" y="102"/>
                      <a:pt x="195" y="82"/>
                      <a:pt x="188" y="71"/>
                    </a:cubicBezTo>
                    <a:cubicBezTo>
                      <a:pt x="180" y="57"/>
                      <a:pt x="167" y="48"/>
                      <a:pt x="154" y="40"/>
                    </a:cubicBezTo>
                    <a:cubicBezTo>
                      <a:pt x="147" y="35"/>
                      <a:pt x="144" y="34"/>
                      <a:pt x="141" y="26"/>
                    </a:cubicBezTo>
                    <a:cubicBezTo>
                      <a:pt x="137" y="15"/>
                      <a:pt x="137" y="13"/>
                      <a:pt x="126" y="11"/>
                    </a:cubicBezTo>
                    <a:cubicBezTo>
                      <a:pt x="111" y="7"/>
                      <a:pt x="93" y="3"/>
                      <a:pt x="78" y="3"/>
                    </a:cubicBezTo>
                    <a:cubicBezTo>
                      <a:pt x="58" y="3"/>
                      <a:pt x="52" y="8"/>
                      <a:pt x="42" y="25"/>
                    </a:cubicBezTo>
                    <a:cubicBezTo>
                      <a:pt x="34" y="40"/>
                      <a:pt x="32" y="53"/>
                      <a:pt x="27" y="70"/>
                    </a:cubicBezTo>
                    <a:cubicBezTo>
                      <a:pt x="26" y="74"/>
                      <a:pt x="26" y="84"/>
                      <a:pt x="23" y="87"/>
                    </a:cubicBezTo>
                    <a:cubicBezTo>
                      <a:pt x="19" y="91"/>
                      <a:pt x="8" y="88"/>
                      <a:pt x="6" y="87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5" name="Freeform 606"/>
              <p:cNvSpPr>
                <a:spLocks/>
              </p:cNvSpPr>
              <p:nvPr/>
            </p:nvSpPr>
            <p:spPr bwMode="auto">
              <a:xfrm>
                <a:off x="2873" y="1467"/>
                <a:ext cx="498" cy="520"/>
              </a:xfrm>
              <a:custGeom>
                <a:avLst/>
                <a:gdLst>
                  <a:gd name="T0" fmla="*/ 388 w 199"/>
                  <a:gd name="T1" fmla="*/ 1208 h 208"/>
                  <a:gd name="T2" fmla="*/ 458 w 199"/>
                  <a:gd name="T3" fmla="*/ 1233 h 208"/>
                  <a:gd name="T4" fmla="*/ 533 w 199"/>
                  <a:gd name="T5" fmla="*/ 1283 h 208"/>
                  <a:gd name="T6" fmla="*/ 608 w 199"/>
                  <a:gd name="T7" fmla="*/ 1158 h 208"/>
                  <a:gd name="T8" fmla="*/ 621 w 199"/>
                  <a:gd name="T9" fmla="*/ 970 h 208"/>
                  <a:gd name="T10" fmla="*/ 638 w 199"/>
                  <a:gd name="T11" fmla="*/ 808 h 208"/>
                  <a:gd name="T12" fmla="*/ 450 w 199"/>
                  <a:gd name="T13" fmla="*/ 570 h 208"/>
                  <a:gd name="T14" fmla="*/ 400 w 199"/>
                  <a:gd name="T15" fmla="*/ 338 h 208"/>
                  <a:gd name="T16" fmla="*/ 658 w 199"/>
                  <a:gd name="T17" fmla="*/ 383 h 208"/>
                  <a:gd name="T18" fmla="*/ 876 w 199"/>
                  <a:gd name="T19" fmla="*/ 270 h 208"/>
                  <a:gd name="T20" fmla="*/ 1071 w 199"/>
                  <a:gd name="T21" fmla="*/ 358 h 208"/>
                  <a:gd name="T22" fmla="*/ 908 w 199"/>
                  <a:gd name="T23" fmla="*/ 570 h 208"/>
                  <a:gd name="T24" fmla="*/ 1014 w 199"/>
                  <a:gd name="T25" fmla="*/ 620 h 208"/>
                  <a:gd name="T26" fmla="*/ 1101 w 199"/>
                  <a:gd name="T27" fmla="*/ 695 h 208"/>
                  <a:gd name="T28" fmla="*/ 1164 w 199"/>
                  <a:gd name="T29" fmla="*/ 538 h 208"/>
                  <a:gd name="T30" fmla="*/ 1234 w 199"/>
                  <a:gd name="T31" fmla="*/ 408 h 208"/>
                  <a:gd name="T32" fmla="*/ 1059 w 199"/>
                  <a:gd name="T33" fmla="*/ 145 h 208"/>
                  <a:gd name="T34" fmla="*/ 788 w 199"/>
                  <a:gd name="T35" fmla="*/ 33 h 208"/>
                  <a:gd name="T36" fmla="*/ 521 w 199"/>
                  <a:gd name="T37" fmla="*/ 175 h 208"/>
                  <a:gd name="T38" fmla="*/ 208 w 199"/>
                  <a:gd name="T39" fmla="*/ 325 h 208"/>
                  <a:gd name="T40" fmla="*/ 108 w 199"/>
                  <a:gd name="T41" fmla="*/ 533 h 208"/>
                  <a:gd name="T42" fmla="*/ 350 w 199"/>
                  <a:gd name="T43" fmla="*/ 770 h 208"/>
                  <a:gd name="T44" fmla="*/ 388 w 199"/>
                  <a:gd name="T45" fmla="*/ 1095 h 208"/>
                  <a:gd name="T46" fmla="*/ 395 w 199"/>
                  <a:gd name="T47" fmla="*/ 1113 h 2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9" h="208">
                    <a:moveTo>
                      <a:pt x="62" y="193"/>
                    </a:moveTo>
                    <a:cubicBezTo>
                      <a:pt x="65" y="195"/>
                      <a:pt x="69" y="195"/>
                      <a:pt x="73" y="197"/>
                    </a:cubicBezTo>
                    <a:cubicBezTo>
                      <a:pt x="77" y="199"/>
                      <a:pt x="80" y="205"/>
                      <a:pt x="85" y="205"/>
                    </a:cubicBezTo>
                    <a:cubicBezTo>
                      <a:pt x="98" y="208"/>
                      <a:pt x="96" y="194"/>
                      <a:pt x="97" y="185"/>
                    </a:cubicBezTo>
                    <a:cubicBezTo>
                      <a:pt x="98" y="175"/>
                      <a:pt x="98" y="165"/>
                      <a:pt x="99" y="155"/>
                    </a:cubicBezTo>
                    <a:cubicBezTo>
                      <a:pt x="100" y="146"/>
                      <a:pt x="103" y="138"/>
                      <a:pt x="102" y="129"/>
                    </a:cubicBezTo>
                    <a:cubicBezTo>
                      <a:pt x="100" y="108"/>
                      <a:pt x="88" y="103"/>
                      <a:pt x="72" y="91"/>
                    </a:cubicBezTo>
                    <a:cubicBezTo>
                      <a:pt x="57" y="79"/>
                      <a:pt x="46" y="70"/>
                      <a:pt x="64" y="54"/>
                    </a:cubicBezTo>
                    <a:cubicBezTo>
                      <a:pt x="79" y="40"/>
                      <a:pt x="99" y="39"/>
                      <a:pt x="105" y="61"/>
                    </a:cubicBezTo>
                    <a:cubicBezTo>
                      <a:pt x="118" y="62"/>
                      <a:pt x="129" y="49"/>
                      <a:pt x="140" y="43"/>
                    </a:cubicBezTo>
                    <a:cubicBezTo>
                      <a:pt x="151" y="36"/>
                      <a:pt x="172" y="39"/>
                      <a:pt x="171" y="57"/>
                    </a:cubicBezTo>
                    <a:cubicBezTo>
                      <a:pt x="171" y="73"/>
                      <a:pt x="145" y="79"/>
                      <a:pt x="145" y="91"/>
                    </a:cubicBezTo>
                    <a:cubicBezTo>
                      <a:pt x="145" y="100"/>
                      <a:pt x="157" y="97"/>
                      <a:pt x="162" y="99"/>
                    </a:cubicBezTo>
                    <a:cubicBezTo>
                      <a:pt x="169" y="101"/>
                      <a:pt x="171" y="106"/>
                      <a:pt x="176" y="111"/>
                    </a:cubicBezTo>
                    <a:cubicBezTo>
                      <a:pt x="181" y="103"/>
                      <a:pt x="182" y="94"/>
                      <a:pt x="186" y="86"/>
                    </a:cubicBezTo>
                    <a:cubicBezTo>
                      <a:pt x="190" y="78"/>
                      <a:pt x="196" y="73"/>
                      <a:pt x="197" y="65"/>
                    </a:cubicBezTo>
                    <a:cubicBezTo>
                      <a:pt x="199" y="46"/>
                      <a:pt x="182" y="33"/>
                      <a:pt x="169" y="23"/>
                    </a:cubicBezTo>
                    <a:cubicBezTo>
                      <a:pt x="158" y="14"/>
                      <a:pt x="139" y="0"/>
                      <a:pt x="126" y="5"/>
                    </a:cubicBezTo>
                    <a:cubicBezTo>
                      <a:pt x="111" y="10"/>
                      <a:pt x="97" y="21"/>
                      <a:pt x="83" y="28"/>
                    </a:cubicBezTo>
                    <a:cubicBezTo>
                      <a:pt x="66" y="37"/>
                      <a:pt x="50" y="46"/>
                      <a:pt x="33" y="52"/>
                    </a:cubicBezTo>
                    <a:cubicBezTo>
                      <a:pt x="17" y="58"/>
                      <a:pt x="0" y="67"/>
                      <a:pt x="17" y="85"/>
                    </a:cubicBezTo>
                    <a:cubicBezTo>
                      <a:pt x="31" y="100"/>
                      <a:pt x="48" y="102"/>
                      <a:pt x="56" y="123"/>
                    </a:cubicBezTo>
                    <a:cubicBezTo>
                      <a:pt x="64" y="142"/>
                      <a:pt x="61" y="157"/>
                      <a:pt x="62" y="175"/>
                    </a:cubicBezTo>
                    <a:cubicBezTo>
                      <a:pt x="62" y="176"/>
                      <a:pt x="63" y="177"/>
                      <a:pt x="63" y="178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6" name="Freeform 607"/>
              <p:cNvSpPr>
                <a:spLocks/>
              </p:cNvSpPr>
              <p:nvPr/>
            </p:nvSpPr>
            <p:spPr bwMode="auto">
              <a:xfrm>
                <a:off x="3078" y="1667"/>
                <a:ext cx="290" cy="538"/>
              </a:xfrm>
              <a:custGeom>
                <a:avLst/>
                <a:gdLst>
                  <a:gd name="T0" fmla="*/ 488 w 116"/>
                  <a:gd name="T1" fmla="*/ 0 h 215"/>
                  <a:gd name="T2" fmla="*/ 325 w 116"/>
                  <a:gd name="T3" fmla="*/ 188 h 215"/>
                  <a:gd name="T4" fmla="*/ 370 w 116"/>
                  <a:gd name="T5" fmla="*/ 475 h 215"/>
                  <a:gd name="T6" fmla="*/ 333 w 116"/>
                  <a:gd name="T7" fmla="*/ 613 h 215"/>
                  <a:gd name="T8" fmla="*/ 370 w 116"/>
                  <a:gd name="T9" fmla="*/ 763 h 215"/>
                  <a:gd name="T10" fmla="*/ 163 w 116"/>
                  <a:gd name="T11" fmla="*/ 813 h 215"/>
                  <a:gd name="T12" fmla="*/ 70 w 116"/>
                  <a:gd name="T13" fmla="*/ 726 h 215"/>
                  <a:gd name="T14" fmla="*/ 108 w 116"/>
                  <a:gd name="T15" fmla="*/ 846 h 215"/>
                  <a:gd name="T16" fmla="*/ 220 w 116"/>
                  <a:gd name="T17" fmla="*/ 933 h 215"/>
                  <a:gd name="T18" fmla="*/ 345 w 116"/>
                  <a:gd name="T19" fmla="*/ 996 h 215"/>
                  <a:gd name="T20" fmla="*/ 508 w 116"/>
                  <a:gd name="T21" fmla="*/ 1276 h 215"/>
                  <a:gd name="T22" fmla="*/ 658 w 116"/>
                  <a:gd name="T23" fmla="*/ 1326 h 215"/>
                  <a:gd name="T24" fmla="*/ 695 w 116"/>
                  <a:gd name="T25" fmla="*/ 1164 h 215"/>
                  <a:gd name="T26" fmla="*/ 483 w 116"/>
                  <a:gd name="T27" fmla="*/ 896 h 215"/>
                  <a:gd name="T28" fmla="*/ 463 w 116"/>
                  <a:gd name="T29" fmla="*/ 571 h 215"/>
                  <a:gd name="T30" fmla="*/ 483 w 116"/>
                  <a:gd name="T31" fmla="*/ 420 h 215"/>
                  <a:gd name="T32" fmla="*/ 488 w 116"/>
                  <a:gd name="T33" fmla="*/ 320 h 215"/>
                  <a:gd name="T34" fmla="*/ 438 w 116"/>
                  <a:gd name="T35" fmla="*/ 175 h 215"/>
                  <a:gd name="T36" fmla="*/ 550 w 116"/>
                  <a:gd name="T37" fmla="*/ 138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215">
                    <a:moveTo>
                      <a:pt x="78" y="0"/>
                    </a:moveTo>
                    <a:cubicBezTo>
                      <a:pt x="65" y="1"/>
                      <a:pt x="50" y="18"/>
                      <a:pt x="52" y="30"/>
                    </a:cubicBezTo>
                    <a:cubicBezTo>
                      <a:pt x="54" y="47"/>
                      <a:pt x="68" y="57"/>
                      <a:pt x="59" y="76"/>
                    </a:cubicBezTo>
                    <a:cubicBezTo>
                      <a:pt x="55" y="84"/>
                      <a:pt x="52" y="88"/>
                      <a:pt x="53" y="98"/>
                    </a:cubicBezTo>
                    <a:cubicBezTo>
                      <a:pt x="55" y="106"/>
                      <a:pt x="58" y="114"/>
                      <a:pt x="59" y="122"/>
                    </a:cubicBezTo>
                    <a:cubicBezTo>
                      <a:pt x="60" y="142"/>
                      <a:pt x="38" y="138"/>
                      <a:pt x="26" y="130"/>
                    </a:cubicBezTo>
                    <a:cubicBezTo>
                      <a:pt x="20" y="127"/>
                      <a:pt x="18" y="113"/>
                      <a:pt x="11" y="116"/>
                    </a:cubicBezTo>
                    <a:cubicBezTo>
                      <a:pt x="0" y="120"/>
                      <a:pt x="13" y="132"/>
                      <a:pt x="17" y="135"/>
                    </a:cubicBezTo>
                    <a:cubicBezTo>
                      <a:pt x="23" y="140"/>
                      <a:pt x="30" y="144"/>
                      <a:pt x="35" y="149"/>
                    </a:cubicBezTo>
                    <a:cubicBezTo>
                      <a:pt x="43" y="157"/>
                      <a:pt x="45" y="156"/>
                      <a:pt x="55" y="159"/>
                    </a:cubicBezTo>
                    <a:cubicBezTo>
                      <a:pt x="82" y="165"/>
                      <a:pt x="71" y="186"/>
                      <a:pt x="81" y="204"/>
                    </a:cubicBezTo>
                    <a:cubicBezTo>
                      <a:pt x="86" y="212"/>
                      <a:pt x="96" y="215"/>
                      <a:pt x="105" y="212"/>
                    </a:cubicBezTo>
                    <a:cubicBezTo>
                      <a:pt x="116" y="208"/>
                      <a:pt x="116" y="196"/>
                      <a:pt x="111" y="186"/>
                    </a:cubicBezTo>
                    <a:cubicBezTo>
                      <a:pt x="105" y="169"/>
                      <a:pt x="84" y="161"/>
                      <a:pt x="77" y="143"/>
                    </a:cubicBezTo>
                    <a:cubicBezTo>
                      <a:pt x="72" y="126"/>
                      <a:pt x="72" y="108"/>
                      <a:pt x="74" y="91"/>
                    </a:cubicBezTo>
                    <a:cubicBezTo>
                      <a:pt x="75" y="83"/>
                      <a:pt x="74" y="73"/>
                      <a:pt x="77" y="67"/>
                    </a:cubicBezTo>
                    <a:cubicBezTo>
                      <a:pt x="80" y="57"/>
                      <a:pt x="83" y="60"/>
                      <a:pt x="78" y="51"/>
                    </a:cubicBezTo>
                    <a:cubicBezTo>
                      <a:pt x="75" y="43"/>
                      <a:pt x="67" y="37"/>
                      <a:pt x="70" y="28"/>
                    </a:cubicBezTo>
                    <a:cubicBezTo>
                      <a:pt x="73" y="18"/>
                      <a:pt x="79" y="22"/>
                      <a:pt x="88" y="22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7" name="Freeform 608"/>
              <p:cNvSpPr>
                <a:spLocks/>
              </p:cNvSpPr>
              <p:nvPr/>
            </p:nvSpPr>
            <p:spPr bwMode="auto">
              <a:xfrm>
                <a:off x="3338" y="1747"/>
                <a:ext cx="193" cy="368"/>
              </a:xfrm>
              <a:custGeom>
                <a:avLst/>
                <a:gdLst>
                  <a:gd name="T0" fmla="*/ 476 w 77"/>
                  <a:gd name="T1" fmla="*/ 63 h 147"/>
                  <a:gd name="T2" fmla="*/ 175 w 77"/>
                  <a:gd name="T3" fmla="*/ 75 h 147"/>
                  <a:gd name="T4" fmla="*/ 100 w 77"/>
                  <a:gd name="T5" fmla="*/ 213 h 147"/>
                  <a:gd name="T6" fmla="*/ 33 w 77"/>
                  <a:gd name="T7" fmla="*/ 338 h 147"/>
                  <a:gd name="T8" fmla="*/ 183 w 77"/>
                  <a:gd name="T9" fmla="*/ 583 h 147"/>
                  <a:gd name="T10" fmla="*/ 246 w 77"/>
                  <a:gd name="T11" fmla="*/ 739 h 147"/>
                  <a:gd name="T12" fmla="*/ 283 w 77"/>
                  <a:gd name="T13" fmla="*/ 889 h 147"/>
                  <a:gd name="T14" fmla="*/ 308 w 77"/>
                  <a:gd name="T15" fmla="*/ 921 h 147"/>
                  <a:gd name="T16" fmla="*/ 351 w 77"/>
                  <a:gd name="T17" fmla="*/ 784 h 147"/>
                  <a:gd name="T18" fmla="*/ 383 w 77"/>
                  <a:gd name="T19" fmla="*/ 646 h 147"/>
                  <a:gd name="T20" fmla="*/ 226 w 77"/>
                  <a:gd name="T21" fmla="*/ 451 h 147"/>
                  <a:gd name="T22" fmla="*/ 271 w 77"/>
                  <a:gd name="T23" fmla="*/ 333 h 147"/>
                  <a:gd name="T24" fmla="*/ 371 w 77"/>
                  <a:gd name="T25" fmla="*/ 283 h 147"/>
                  <a:gd name="T26" fmla="*/ 476 w 77"/>
                  <a:gd name="T27" fmla="*/ 113 h 1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147">
                    <a:moveTo>
                      <a:pt x="76" y="10"/>
                    </a:moveTo>
                    <a:cubicBezTo>
                      <a:pt x="59" y="10"/>
                      <a:pt x="42" y="0"/>
                      <a:pt x="28" y="12"/>
                    </a:cubicBezTo>
                    <a:cubicBezTo>
                      <a:pt x="21" y="18"/>
                      <a:pt x="19" y="26"/>
                      <a:pt x="16" y="34"/>
                    </a:cubicBezTo>
                    <a:cubicBezTo>
                      <a:pt x="13" y="41"/>
                      <a:pt x="8" y="47"/>
                      <a:pt x="5" y="54"/>
                    </a:cubicBezTo>
                    <a:cubicBezTo>
                      <a:pt x="0" y="71"/>
                      <a:pt x="21" y="79"/>
                      <a:pt x="29" y="93"/>
                    </a:cubicBezTo>
                    <a:cubicBezTo>
                      <a:pt x="33" y="100"/>
                      <a:pt x="36" y="109"/>
                      <a:pt x="39" y="118"/>
                    </a:cubicBezTo>
                    <a:cubicBezTo>
                      <a:pt x="41" y="124"/>
                      <a:pt x="42" y="136"/>
                      <a:pt x="45" y="142"/>
                    </a:cubicBezTo>
                    <a:cubicBezTo>
                      <a:pt x="47" y="144"/>
                      <a:pt x="47" y="145"/>
                      <a:pt x="49" y="147"/>
                    </a:cubicBezTo>
                    <a:cubicBezTo>
                      <a:pt x="54" y="143"/>
                      <a:pt x="54" y="131"/>
                      <a:pt x="56" y="125"/>
                    </a:cubicBezTo>
                    <a:cubicBezTo>
                      <a:pt x="57" y="119"/>
                      <a:pt x="61" y="108"/>
                      <a:pt x="61" y="103"/>
                    </a:cubicBezTo>
                    <a:cubicBezTo>
                      <a:pt x="58" y="91"/>
                      <a:pt x="36" y="85"/>
                      <a:pt x="36" y="72"/>
                    </a:cubicBezTo>
                    <a:cubicBezTo>
                      <a:pt x="36" y="67"/>
                      <a:pt x="41" y="57"/>
                      <a:pt x="43" y="53"/>
                    </a:cubicBezTo>
                    <a:cubicBezTo>
                      <a:pt x="49" y="44"/>
                      <a:pt x="50" y="45"/>
                      <a:pt x="59" y="45"/>
                    </a:cubicBezTo>
                    <a:cubicBezTo>
                      <a:pt x="77" y="45"/>
                      <a:pt x="76" y="34"/>
                      <a:pt x="76" y="18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8" name="Freeform 609"/>
              <p:cNvSpPr>
                <a:spLocks/>
              </p:cNvSpPr>
              <p:nvPr/>
            </p:nvSpPr>
            <p:spPr bwMode="auto">
              <a:xfrm>
                <a:off x="3446" y="1607"/>
                <a:ext cx="550" cy="585"/>
              </a:xfrm>
              <a:custGeom>
                <a:avLst/>
                <a:gdLst>
                  <a:gd name="T0" fmla="*/ 670 w 220"/>
                  <a:gd name="T1" fmla="*/ 20 h 234"/>
                  <a:gd name="T2" fmla="*/ 600 w 220"/>
                  <a:gd name="T3" fmla="*/ 163 h 234"/>
                  <a:gd name="T4" fmla="*/ 525 w 220"/>
                  <a:gd name="T5" fmla="*/ 288 h 234"/>
                  <a:gd name="T6" fmla="*/ 463 w 220"/>
                  <a:gd name="T7" fmla="*/ 583 h 234"/>
                  <a:gd name="T8" fmla="*/ 538 w 220"/>
                  <a:gd name="T9" fmla="*/ 720 h 234"/>
                  <a:gd name="T10" fmla="*/ 570 w 220"/>
                  <a:gd name="T11" fmla="*/ 863 h 234"/>
                  <a:gd name="T12" fmla="*/ 825 w 220"/>
                  <a:gd name="T13" fmla="*/ 970 h 234"/>
                  <a:gd name="T14" fmla="*/ 1075 w 220"/>
                  <a:gd name="T15" fmla="*/ 1108 h 234"/>
                  <a:gd name="T16" fmla="*/ 1045 w 220"/>
                  <a:gd name="T17" fmla="*/ 1238 h 234"/>
                  <a:gd name="T18" fmla="*/ 913 w 220"/>
                  <a:gd name="T19" fmla="*/ 1245 h 234"/>
                  <a:gd name="T20" fmla="*/ 775 w 220"/>
                  <a:gd name="T21" fmla="*/ 1233 h 234"/>
                  <a:gd name="T22" fmla="*/ 638 w 220"/>
                  <a:gd name="T23" fmla="*/ 1200 h 234"/>
                  <a:gd name="T24" fmla="*/ 350 w 220"/>
                  <a:gd name="T25" fmla="*/ 1233 h 234"/>
                  <a:gd name="T26" fmla="*/ 263 w 220"/>
                  <a:gd name="T27" fmla="*/ 1333 h 234"/>
                  <a:gd name="T28" fmla="*/ 133 w 220"/>
                  <a:gd name="T29" fmla="*/ 1275 h 234"/>
                  <a:gd name="T30" fmla="*/ 63 w 220"/>
                  <a:gd name="T31" fmla="*/ 1170 h 234"/>
                  <a:gd name="T32" fmla="*/ 45 w 220"/>
                  <a:gd name="T33" fmla="*/ 1300 h 234"/>
                  <a:gd name="T34" fmla="*/ 83 w 220"/>
                  <a:gd name="T35" fmla="*/ 1350 h 234"/>
                  <a:gd name="T36" fmla="*/ 95 w 220"/>
                  <a:gd name="T37" fmla="*/ 1425 h 234"/>
                  <a:gd name="T38" fmla="*/ 238 w 220"/>
                  <a:gd name="T39" fmla="*/ 1413 h 234"/>
                  <a:gd name="T40" fmla="*/ 500 w 220"/>
                  <a:gd name="T41" fmla="*/ 1288 h 234"/>
                  <a:gd name="T42" fmla="*/ 800 w 220"/>
                  <a:gd name="T43" fmla="*/ 1308 h 234"/>
                  <a:gd name="T44" fmla="*/ 1138 w 220"/>
                  <a:gd name="T45" fmla="*/ 1325 h 234"/>
                  <a:gd name="T46" fmla="*/ 1283 w 220"/>
                  <a:gd name="T47" fmla="*/ 1225 h 234"/>
                  <a:gd name="T48" fmla="*/ 1370 w 220"/>
                  <a:gd name="T49" fmla="*/ 1038 h 234"/>
                  <a:gd name="T50" fmla="*/ 1208 w 220"/>
                  <a:gd name="T51" fmla="*/ 988 h 234"/>
                  <a:gd name="T52" fmla="*/ 1033 w 220"/>
                  <a:gd name="T53" fmla="*/ 938 h 234"/>
                  <a:gd name="T54" fmla="*/ 695 w 220"/>
                  <a:gd name="T55" fmla="*/ 783 h 234"/>
                  <a:gd name="T56" fmla="*/ 675 w 220"/>
                  <a:gd name="T57" fmla="*/ 633 h 234"/>
                  <a:gd name="T58" fmla="*/ 745 w 220"/>
                  <a:gd name="T59" fmla="*/ 388 h 234"/>
                  <a:gd name="T60" fmla="*/ 1000 w 220"/>
                  <a:gd name="T61" fmla="*/ 220 h 234"/>
                  <a:gd name="T62" fmla="*/ 988 w 220"/>
                  <a:gd name="T63" fmla="*/ 75 h 234"/>
                  <a:gd name="T64" fmla="*/ 883 w 220"/>
                  <a:gd name="T65" fmla="*/ 25 h 234"/>
                  <a:gd name="T66" fmla="*/ 758 w 220"/>
                  <a:gd name="T67" fmla="*/ 25 h 2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0" h="234">
                    <a:moveTo>
                      <a:pt x="107" y="3"/>
                    </a:moveTo>
                    <a:cubicBezTo>
                      <a:pt x="101" y="7"/>
                      <a:pt x="99" y="19"/>
                      <a:pt x="96" y="26"/>
                    </a:cubicBezTo>
                    <a:cubicBezTo>
                      <a:pt x="93" y="33"/>
                      <a:pt x="88" y="39"/>
                      <a:pt x="84" y="46"/>
                    </a:cubicBezTo>
                    <a:cubicBezTo>
                      <a:pt x="76" y="60"/>
                      <a:pt x="66" y="75"/>
                      <a:pt x="74" y="93"/>
                    </a:cubicBezTo>
                    <a:cubicBezTo>
                      <a:pt x="77" y="101"/>
                      <a:pt x="83" y="106"/>
                      <a:pt x="86" y="115"/>
                    </a:cubicBezTo>
                    <a:cubicBezTo>
                      <a:pt x="88" y="122"/>
                      <a:pt x="87" y="132"/>
                      <a:pt x="91" y="138"/>
                    </a:cubicBezTo>
                    <a:cubicBezTo>
                      <a:pt x="100" y="150"/>
                      <a:pt x="119" y="153"/>
                      <a:pt x="132" y="155"/>
                    </a:cubicBezTo>
                    <a:cubicBezTo>
                      <a:pt x="150" y="156"/>
                      <a:pt x="167" y="156"/>
                      <a:pt x="172" y="177"/>
                    </a:cubicBezTo>
                    <a:cubicBezTo>
                      <a:pt x="174" y="185"/>
                      <a:pt x="173" y="193"/>
                      <a:pt x="167" y="198"/>
                    </a:cubicBezTo>
                    <a:cubicBezTo>
                      <a:pt x="160" y="204"/>
                      <a:pt x="154" y="200"/>
                      <a:pt x="146" y="199"/>
                    </a:cubicBezTo>
                    <a:cubicBezTo>
                      <a:pt x="137" y="199"/>
                      <a:pt x="132" y="199"/>
                      <a:pt x="124" y="197"/>
                    </a:cubicBezTo>
                    <a:cubicBezTo>
                      <a:pt x="116" y="194"/>
                      <a:pt x="110" y="193"/>
                      <a:pt x="102" y="192"/>
                    </a:cubicBezTo>
                    <a:cubicBezTo>
                      <a:pt x="88" y="190"/>
                      <a:pt x="68" y="186"/>
                      <a:pt x="56" y="197"/>
                    </a:cubicBezTo>
                    <a:cubicBezTo>
                      <a:pt x="50" y="204"/>
                      <a:pt x="52" y="211"/>
                      <a:pt x="42" y="213"/>
                    </a:cubicBezTo>
                    <a:cubicBezTo>
                      <a:pt x="34" y="214"/>
                      <a:pt x="26" y="210"/>
                      <a:pt x="21" y="204"/>
                    </a:cubicBezTo>
                    <a:cubicBezTo>
                      <a:pt x="18" y="200"/>
                      <a:pt x="16" y="186"/>
                      <a:pt x="10" y="187"/>
                    </a:cubicBezTo>
                    <a:cubicBezTo>
                      <a:pt x="0" y="189"/>
                      <a:pt x="5" y="204"/>
                      <a:pt x="7" y="208"/>
                    </a:cubicBezTo>
                    <a:cubicBezTo>
                      <a:pt x="9" y="211"/>
                      <a:pt x="11" y="212"/>
                      <a:pt x="13" y="216"/>
                    </a:cubicBezTo>
                    <a:cubicBezTo>
                      <a:pt x="14" y="219"/>
                      <a:pt x="12" y="225"/>
                      <a:pt x="15" y="228"/>
                    </a:cubicBezTo>
                    <a:cubicBezTo>
                      <a:pt x="21" y="234"/>
                      <a:pt x="31" y="229"/>
                      <a:pt x="38" y="226"/>
                    </a:cubicBezTo>
                    <a:cubicBezTo>
                      <a:pt x="53" y="220"/>
                      <a:pt x="63" y="209"/>
                      <a:pt x="80" y="206"/>
                    </a:cubicBezTo>
                    <a:cubicBezTo>
                      <a:pt x="97" y="203"/>
                      <a:pt x="112" y="207"/>
                      <a:pt x="128" y="209"/>
                    </a:cubicBezTo>
                    <a:cubicBezTo>
                      <a:pt x="144" y="210"/>
                      <a:pt x="166" y="215"/>
                      <a:pt x="182" y="212"/>
                    </a:cubicBezTo>
                    <a:cubicBezTo>
                      <a:pt x="190" y="210"/>
                      <a:pt x="199" y="203"/>
                      <a:pt x="205" y="196"/>
                    </a:cubicBezTo>
                    <a:cubicBezTo>
                      <a:pt x="208" y="191"/>
                      <a:pt x="220" y="171"/>
                      <a:pt x="219" y="166"/>
                    </a:cubicBezTo>
                    <a:cubicBezTo>
                      <a:pt x="216" y="159"/>
                      <a:pt x="199" y="159"/>
                      <a:pt x="193" y="158"/>
                    </a:cubicBezTo>
                    <a:cubicBezTo>
                      <a:pt x="184" y="156"/>
                      <a:pt x="175" y="152"/>
                      <a:pt x="165" y="150"/>
                    </a:cubicBezTo>
                    <a:cubicBezTo>
                      <a:pt x="149" y="145"/>
                      <a:pt x="124" y="136"/>
                      <a:pt x="111" y="125"/>
                    </a:cubicBezTo>
                    <a:cubicBezTo>
                      <a:pt x="101" y="117"/>
                      <a:pt x="105" y="111"/>
                      <a:pt x="108" y="101"/>
                    </a:cubicBezTo>
                    <a:cubicBezTo>
                      <a:pt x="113" y="88"/>
                      <a:pt x="115" y="75"/>
                      <a:pt x="119" y="62"/>
                    </a:cubicBezTo>
                    <a:cubicBezTo>
                      <a:pt x="127" y="41"/>
                      <a:pt x="145" y="47"/>
                      <a:pt x="160" y="35"/>
                    </a:cubicBezTo>
                    <a:cubicBezTo>
                      <a:pt x="169" y="27"/>
                      <a:pt x="162" y="21"/>
                      <a:pt x="158" y="12"/>
                    </a:cubicBezTo>
                    <a:cubicBezTo>
                      <a:pt x="153" y="0"/>
                      <a:pt x="152" y="2"/>
                      <a:pt x="141" y="4"/>
                    </a:cubicBezTo>
                    <a:cubicBezTo>
                      <a:pt x="133" y="6"/>
                      <a:pt x="128" y="5"/>
                      <a:pt x="121" y="4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39" name="Freeform 610"/>
              <p:cNvSpPr>
                <a:spLocks/>
              </p:cNvSpPr>
              <p:nvPr/>
            </p:nvSpPr>
            <p:spPr bwMode="auto">
              <a:xfrm>
                <a:off x="3673" y="1635"/>
                <a:ext cx="133" cy="77"/>
              </a:xfrm>
              <a:custGeom>
                <a:avLst/>
                <a:gdLst>
                  <a:gd name="T0" fmla="*/ 88 w 53"/>
                  <a:gd name="T1" fmla="*/ 50 h 31"/>
                  <a:gd name="T2" fmla="*/ 45 w 53"/>
                  <a:gd name="T3" fmla="*/ 104 h 31"/>
                  <a:gd name="T4" fmla="*/ 0 w 53"/>
                  <a:gd name="T5" fmla="*/ 191 h 31"/>
                  <a:gd name="T6" fmla="*/ 158 w 53"/>
                  <a:gd name="T7" fmla="*/ 42 h 31"/>
                  <a:gd name="T8" fmla="*/ 201 w 53"/>
                  <a:gd name="T9" fmla="*/ 62 h 31"/>
                  <a:gd name="T10" fmla="*/ 238 w 53"/>
                  <a:gd name="T11" fmla="*/ 79 h 31"/>
                  <a:gd name="T12" fmla="*/ 334 w 53"/>
                  <a:gd name="T13" fmla="*/ 62 h 31"/>
                  <a:gd name="T14" fmla="*/ 188 w 53"/>
                  <a:gd name="T15" fmla="*/ 17 h 31"/>
                  <a:gd name="T16" fmla="*/ 138 w 53"/>
                  <a:gd name="T17" fmla="*/ 5 h 31"/>
                  <a:gd name="T18" fmla="*/ 88 w 53"/>
                  <a:gd name="T19" fmla="*/ 42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31">
                    <a:moveTo>
                      <a:pt x="14" y="8"/>
                    </a:moveTo>
                    <a:cubicBezTo>
                      <a:pt x="11" y="10"/>
                      <a:pt x="9" y="14"/>
                      <a:pt x="7" y="17"/>
                    </a:cubicBezTo>
                    <a:cubicBezTo>
                      <a:pt x="5" y="21"/>
                      <a:pt x="0" y="26"/>
                      <a:pt x="0" y="31"/>
                    </a:cubicBezTo>
                    <a:cubicBezTo>
                      <a:pt x="11" y="26"/>
                      <a:pt x="11" y="2"/>
                      <a:pt x="25" y="7"/>
                    </a:cubicBezTo>
                    <a:cubicBezTo>
                      <a:pt x="27" y="8"/>
                      <a:pt x="30" y="9"/>
                      <a:pt x="32" y="10"/>
                    </a:cubicBezTo>
                    <a:cubicBezTo>
                      <a:pt x="34" y="10"/>
                      <a:pt x="36" y="13"/>
                      <a:pt x="38" y="13"/>
                    </a:cubicBezTo>
                    <a:cubicBezTo>
                      <a:pt x="42" y="14"/>
                      <a:pt x="47" y="7"/>
                      <a:pt x="53" y="10"/>
                    </a:cubicBezTo>
                    <a:cubicBezTo>
                      <a:pt x="45" y="7"/>
                      <a:pt x="37" y="5"/>
                      <a:pt x="30" y="3"/>
                    </a:cubicBezTo>
                    <a:cubicBezTo>
                      <a:pt x="27" y="1"/>
                      <a:pt x="25" y="0"/>
                      <a:pt x="22" y="1"/>
                    </a:cubicBezTo>
                    <a:cubicBezTo>
                      <a:pt x="19" y="2"/>
                      <a:pt x="15" y="5"/>
                      <a:pt x="14" y="7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0" name="Freeform 611"/>
              <p:cNvSpPr>
                <a:spLocks/>
              </p:cNvSpPr>
              <p:nvPr/>
            </p:nvSpPr>
            <p:spPr bwMode="auto">
              <a:xfrm>
                <a:off x="1826" y="1322"/>
                <a:ext cx="117" cy="403"/>
              </a:xfrm>
              <a:custGeom>
                <a:avLst/>
                <a:gdLst>
                  <a:gd name="T0" fmla="*/ 0 w 47"/>
                  <a:gd name="T1" fmla="*/ 145 h 161"/>
                  <a:gd name="T2" fmla="*/ 92 w 47"/>
                  <a:gd name="T3" fmla="*/ 95 h 161"/>
                  <a:gd name="T4" fmla="*/ 187 w 47"/>
                  <a:gd name="T5" fmla="*/ 320 h 161"/>
                  <a:gd name="T6" fmla="*/ 42 w 47"/>
                  <a:gd name="T7" fmla="*/ 508 h 161"/>
                  <a:gd name="T8" fmla="*/ 124 w 47"/>
                  <a:gd name="T9" fmla="*/ 1009 h 161"/>
                  <a:gd name="T10" fmla="*/ 142 w 47"/>
                  <a:gd name="T11" fmla="*/ 676 h 161"/>
                  <a:gd name="T12" fmla="*/ 224 w 47"/>
                  <a:gd name="T13" fmla="*/ 571 h 161"/>
                  <a:gd name="T14" fmla="*/ 236 w 47"/>
                  <a:gd name="T15" fmla="*/ 433 h 161"/>
                  <a:gd name="T16" fmla="*/ 241 w 47"/>
                  <a:gd name="T17" fmla="*/ 170 h 161"/>
                  <a:gd name="T18" fmla="*/ 30 w 47"/>
                  <a:gd name="T19" fmla="*/ 113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" h="161">
                    <a:moveTo>
                      <a:pt x="0" y="23"/>
                    </a:moveTo>
                    <a:cubicBezTo>
                      <a:pt x="4" y="19"/>
                      <a:pt x="9" y="17"/>
                      <a:pt x="15" y="15"/>
                    </a:cubicBezTo>
                    <a:cubicBezTo>
                      <a:pt x="21" y="24"/>
                      <a:pt x="40" y="39"/>
                      <a:pt x="30" y="51"/>
                    </a:cubicBezTo>
                    <a:cubicBezTo>
                      <a:pt x="21" y="64"/>
                      <a:pt x="5" y="61"/>
                      <a:pt x="7" y="81"/>
                    </a:cubicBezTo>
                    <a:cubicBezTo>
                      <a:pt x="9" y="107"/>
                      <a:pt x="11" y="137"/>
                      <a:pt x="20" y="161"/>
                    </a:cubicBezTo>
                    <a:cubicBezTo>
                      <a:pt x="22" y="143"/>
                      <a:pt x="18" y="125"/>
                      <a:pt x="23" y="108"/>
                    </a:cubicBezTo>
                    <a:cubicBezTo>
                      <a:pt x="25" y="99"/>
                      <a:pt x="31" y="98"/>
                      <a:pt x="36" y="91"/>
                    </a:cubicBezTo>
                    <a:cubicBezTo>
                      <a:pt x="40" y="84"/>
                      <a:pt x="38" y="76"/>
                      <a:pt x="38" y="69"/>
                    </a:cubicBezTo>
                    <a:cubicBezTo>
                      <a:pt x="37" y="55"/>
                      <a:pt x="47" y="39"/>
                      <a:pt x="39" y="27"/>
                    </a:cubicBezTo>
                    <a:cubicBezTo>
                      <a:pt x="33" y="16"/>
                      <a:pt x="12" y="0"/>
                      <a:pt x="5" y="18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1" name="Freeform 612"/>
              <p:cNvSpPr>
                <a:spLocks/>
              </p:cNvSpPr>
              <p:nvPr/>
            </p:nvSpPr>
            <p:spPr bwMode="auto">
              <a:xfrm>
                <a:off x="1526" y="1465"/>
                <a:ext cx="282" cy="272"/>
              </a:xfrm>
              <a:custGeom>
                <a:avLst/>
                <a:gdLst>
                  <a:gd name="T0" fmla="*/ 529 w 113"/>
                  <a:gd name="T1" fmla="*/ 0 h 109"/>
                  <a:gd name="T2" fmla="*/ 417 w 113"/>
                  <a:gd name="T3" fmla="*/ 279 h 109"/>
                  <a:gd name="T4" fmla="*/ 312 w 113"/>
                  <a:gd name="T5" fmla="*/ 549 h 109"/>
                  <a:gd name="T6" fmla="*/ 155 w 113"/>
                  <a:gd name="T7" fmla="*/ 591 h 109"/>
                  <a:gd name="T8" fmla="*/ 50 w 113"/>
                  <a:gd name="T9" fmla="*/ 641 h 109"/>
                  <a:gd name="T10" fmla="*/ 367 w 113"/>
                  <a:gd name="T11" fmla="*/ 599 h 109"/>
                  <a:gd name="T12" fmla="*/ 492 w 113"/>
                  <a:gd name="T13" fmla="*/ 599 h 109"/>
                  <a:gd name="T14" fmla="*/ 579 w 113"/>
                  <a:gd name="T15" fmla="*/ 641 h 109"/>
                  <a:gd name="T16" fmla="*/ 591 w 113"/>
                  <a:gd name="T17" fmla="*/ 462 h 109"/>
                  <a:gd name="T18" fmla="*/ 562 w 113"/>
                  <a:gd name="T19" fmla="*/ 329 h 109"/>
                  <a:gd name="T20" fmla="*/ 591 w 113"/>
                  <a:gd name="T21" fmla="*/ 237 h 109"/>
                  <a:gd name="T22" fmla="*/ 549 w 113"/>
                  <a:gd name="T23" fmla="*/ 155 h 109"/>
                  <a:gd name="T24" fmla="*/ 529 w 113"/>
                  <a:gd name="T25" fmla="*/ 3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109">
                    <a:moveTo>
                      <a:pt x="85" y="0"/>
                    </a:moveTo>
                    <a:cubicBezTo>
                      <a:pt x="66" y="13"/>
                      <a:pt x="67" y="24"/>
                      <a:pt x="67" y="45"/>
                    </a:cubicBezTo>
                    <a:cubicBezTo>
                      <a:pt x="67" y="64"/>
                      <a:pt x="68" y="79"/>
                      <a:pt x="50" y="88"/>
                    </a:cubicBezTo>
                    <a:cubicBezTo>
                      <a:pt x="42" y="93"/>
                      <a:pt x="34" y="95"/>
                      <a:pt x="25" y="95"/>
                    </a:cubicBezTo>
                    <a:cubicBezTo>
                      <a:pt x="21" y="95"/>
                      <a:pt x="0" y="91"/>
                      <a:pt x="8" y="103"/>
                    </a:cubicBezTo>
                    <a:cubicBezTo>
                      <a:pt x="12" y="109"/>
                      <a:pt x="52" y="99"/>
                      <a:pt x="59" y="96"/>
                    </a:cubicBezTo>
                    <a:cubicBezTo>
                      <a:pt x="67" y="94"/>
                      <a:pt x="72" y="93"/>
                      <a:pt x="79" y="96"/>
                    </a:cubicBezTo>
                    <a:cubicBezTo>
                      <a:pt x="84" y="98"/>
                      <a:pt x="87" y="104"/>
                      <a:pt x="93" y="103"/>
                    </a:cubicBezTo>
                    <a:cubicBezTo>
                      <a:pt x="113" y="100"/>
                      <a:pt x="100" y="83"/>
                      <a:pt x="95" y="74"/>
                    </a:cubicBezTo>
                    <a:cubicBezTo>
                      <a:pt x="93" y="68"/>
                      <a:pt x="90" y="60"/>
                      <a:pt x="90" y="53"/>
                    </a:cubicBezTo>
                    <a:cubicBezTo>
                      <a:pt x="90" y="47"/>
                      <a:pt x="95" y="43"/>
                      <a:pt x="95" y="38"/>
                    </a:cubicBezTo>
                    <a:cubicBezTo>
                      <a:pt x="96" y="32"/>
                      <a:pt x="91" y="31"/>
                      <a:pt x="88" y="25"/>
                    </a:cubicBezTo>
                    <a:cubicBezTo>
                      <a:pt x="84" y="18"/>
                      <a:pt x="85" y="12"/>
                      <a:pt x="85" y="5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2" name="Freeform 613"/>
              <p:cNvSpPr>
                <a:spLocks/>
              </p:cNvSpPr>
              <p:nvPr/>
            </p:nvSpPr>
            <p:spPr bwMode="auto">
              <a:xfrm>
                <a:off x="1523" y="1692"/>
                <a:ext cx="558" cy="473"/>
              </a:xfrm>
              <a:custGeom>
                <a:avLst/>
                <a:gdLst>
                  <a:gd name="T0" fmla="*/ 95 w 223"/>
                  <a:gd name="T1" fmla="*/ 58 h 189"/>
                  <a:gd name="T2" fmla="*/ 38 w 223"/>
                  <a:gd name="T3" fmla="*/ 345 h 189"/>
                  <a:gd name="T4" fmla="*/ 138 w 223"/>
                  <a:gd name="T5" fmla="*/ 626 h 189"/>
                  <a:gd name="T6" fmla="*/ 308 w 223"/>
                  <a:gd name="T7" fmla="*/ 851 h 189"/>
                  <a:gd name="T8" fmla="*/ 450 w 223"/>
                  <a:gd name="T9" fmla="*/ 946 h 189"/>
                  <a:gd name="T10" fmla="*/ 571 w 223"/>
                  <a:gd name="T11" fmla="*/ 1059 h 189"/>
                  <a:gd name="T12" fmla="*/ 826 w 223"/>
                  <a:gd name="T13" fmla="*/ 971 h 189"/>
                  <a:gd name="T14" fmla="*/ 963 w 223"/>
                  <a:gd name="T15" fmla="*/ 984 h 189"/>
                  <a:gd name="T16" fmla="*/ 1159 w 223"/>
                  <a:gd name="T17" fmla="*/ 964 h 189"/>
                  <a:gd name="T18" fmla="*/ 1259 w 223"/>
                  <a:gd name="T19" fmla="*/ 1109 h 189"/>
                  <a:gd name="T20" fmla="*/ 1371 w 223"/>
                  <a:gd name="T21" fmla="*/ 1109 h 189"/>
                  <a:gd name="T22" fmla="*/ 1171 w 223"/>
                  <a:gd name="T23" fmla="*/ 838 h 189"/>
                  <a:gd name="T24" fmla="*/ 1063 w 223"/>
                  <a:gd name="T25" fmla="*/ 701 h 189"/>
                  <a:gd name="T26" fmla="*/ 951 w 223"/>
                  <a:gd name="T27" fmla="*/ 758 h 189"/>
                  <a:gd name="T28" fmla="*/ 638 w 223"/>
                  <a:gd name="T29" fmla="*/ 758 h 189"/>
                  <a:gd name="T30" fmla="*/ 601 w 223"/>
                  <a:gd name="T31" fmla="*/ 588 h 189"/>
                  <a:gd name="T32" fmla="*/ 708 w 223"/>
                  <a:gd name="T33" fmla="*/ 508 h 189"/>
                  <a:gd name="T34" fmla="*/ 646 w 223"/>
                  <a:gd name="T35" fmla="*/ 383 h 189"/>
                  <a:gd name="T36" fmla="*/ 538 w 223"/>
                  <a:gd name="T37" fmla="*/ 320 h 189"/>
                  <a:gd name="T38" fmla="*/ 220 w 223"/>
                  <a:gd name="T39" fmla="*/ 358 h 189"/>
                  <a:gd name="T40" fmla="*/ 158 w 223"/>
                  <a:gd name="T41" fmla="*/ 70 h 1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3" h="189">
                    <a:moveTo>
                      <a:pt x="15" y="9"/>
                    </a:moveTo>
                    <a:cubicBezTo>
                      <a:pt x="0" y="0"/>
                      <a:pt x="4" y="48"/>
                      <a:pt x="6" y="55"/>
                    </a:cubicBezTo>
                    <a:cubicBezTo>
                      <a:pt x="9" y="71"/>
                      <a:pt x="22" y="82"/>
                      <a:pt x="22" y="100"/>
                    </a:cubicBezTo>
                    <a:cubicBezTo>
                      <a:pt x="22" y="120"/>
                      <a:pt x="31" y="129"/>
                      <a:pt x="49" y="136"/>
                    </a:cubicBezTo>
                    <a:cubicBezTo>
                      <a:pt x="58" y="139"/>
                      <a:pt x="66" y="142"/>
                      <a:pt x="72" y="151"/>
                    </a:cubicBezTo>
                    <a:cubicBezTo>
                      <a:pt x="78" y="159"/>
                      <a:pt x="80" y="166"/>
                      <a:pt x="91" y="169"/>
                    </a:cubicBezTo>
                    <a:cubicBezTo>
                      <a:pt x="111" y="174"/>
                      <a:pt x="115" y="148"/>
                      <a:pt x="132" y="155"/>
                    </a:cubicBezTo>
                    <a:cubicBezTo>
                      <a:pt x="141" y="158"/>
                      <a:pt x="143" y="160"/>
                      <a:pt x="154" y="157"/>
                    </a:cubicBezTo>
                    <a:cubicBezTo>
                      <a:pt x="163" y="156"/>
                      <a:pt x="176" y="151"/>
                      <a:pt x="185" y="154"/>
                    </a:cubicBezTo>
                    <a:cubicBezTo>
                      <a:pt x="196" y="158"/>
                      <a:pt x="196" y="168"/>
                      <a:pt x="201" y="177"/>
                    </a:cubicBezTo>
                    <a:cubicBezTo>
                      <a:pt x="206" y="185"/>
                      <a:pt x="216" y="189"/>
                      <a:pt x="219" y="177"/>
                    </a:cubicBezTo>
                    <a:cubicBezTo>
                      <a:pt x="223" y="162"/>
                      <a:pt x="195" y="143"/>
                      <a:pt x="187" y="134"/>
                    </a:cubicBezTo>
                    <a:cubicBezTo>
                      <a:pt x="182" y="128"/>
                      <a:pt x="177" y="115"/>
                      <a:pt x="170" y="112"/>
                    </a:cubicBezTo>
                    <a:cubicBezTo>
                      <a:pt x="163" y="109"/>
                      <a:pt x="158" y="117"/>
                      <a:pt x="152" y="121"/>
                    </a:cubicBezTo>
                    <a:cubicBezTo>
                      <a:pt x="134" y="133"/>
                      <a:pt x="117" y="138"/>
                      <a:pt x="102" y="121"/>
                    </a:cubicBezTo>
                    <a:cubicBezTo>
                      <a:pt x="95" y="113"/>
                      <a:pt x="92" y="104"/>
                      <a:pt x="96" y="94"/>
                    </a:cubicBezTo>
                    <a:cubicBezTo>
                      <a:pt x="99" y="83"/>
                      <a:pt x="108" y="89"/>
                      <a:pt x="113" y="81"/>
                    </a:cubicBezTo>
                    <a:cubicBezTo>
                      <a:pt x="119" y="74"/>
                      <a:pt x="107" y="67"/>
                      <a:pt x="103" y="61"/>
                    </a:cubicBezTo>
                    <a:cubicBezTo>
                      <a:pt x="97" y="52"/>
                      <a:pt x="97" y="48"/>
                      <a:pt x="86" y="51"/>
                    </a:cubicBezTo>
                    <a:cubicBezTo>
                      <a:pt x="67" y="57"/>
                      <a:pt x="54" y="67"/>
                      <a:pt x="35" y="57"/>
                    </a:cubicBezTo>
                    <a:cubicBezTo>
                      <a:pt x="19" y="49"/>
                      <a:pt x="21" y="26"/>
                      <a:pt x="25" y="11"/>
                    </a:cubicBezTo>
                  </a:path>
                </a:pathLst>
              </a:custGeom>
              <a:solidFill>
                <a:srgbClr val="EFD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3" name="Freeform 614"/>
              <p:cNvSpPr>
                <a:spLocks/>
              </p:cNvSpPr>
              <p:nvPr/>
            </p:nvSpPr>
            <p:spPr bwMode="auto">
              <a:xfrm>
                <a:off x="2158" y="2027"/>
                <a:ext cx="993" cy="343"/>
              </a:xfrm>
              <a:custGeom>
                <a:avLst/>
                <a:gdLst>
                  <a:gd name="T0" fmla="*/ 0 w 397"/>
                  <a:gd name="T1" fmla="*/ 38 h 137"/>
                  <a:gd name="T2" fmla="*/ 158 w 397"/>
                  <a:gd name="T3" fmla="*/ 63 h 137"/>
                  <a:gd name="T4" fmla="*/ 313 w 397"/>
                  <a:gd name="T5" fmla="*/ 108 h 137"/>
                  <a:gd name="T6" fmla="*/ 438 w 397"/>
                  <a:gd name="T7" fmla="*/ 25 h 137"/>
                  <a:gd name="T8" fmla="*/ 625 w 397"/>
                  <a:gd name="T9" fmla="*/ 13 h 137"/>
                  <a:gd name="T10" fmla="*/ 1033 w 397"/>
                  <a:gd name="T11" fmla="*/ 13 h 137"/>
                  <a:gd name="T12" fmla="*/ 1226 w 397"/>
                  <a:gd name="T13" fmla="*/ 58 h 137"/>
                  <a:gd name="T14" fmla="*/ 1496 w 397"/>
                  <a:gd name="T15" fmla="*/ 88 h 137"/>
                  <a:gd name="T16" fmla="*/ 1726 w 397"/>
                  <a:gd name="T17" fmla="*/ 108 h 137"/>
                  <a:gd name="T18" fmla="*/ 1876 w 397"/>
                  <a:gd name="T19" fmla="*/ 38 h 137"/>
                  <a:gd name="T20" fmla="*/ 2151 w 397"/>
                  <a:gd name="T21" fmla="*/ 175 h 137"/>
                  <a:gd name="T22" fmla="*/ 2301 w 397"/>
                  <a:gd name="T23" fmla="*/ 283 h 137"/>
                  <a:gd name="T24" fmla="*/ 2446 w 397"/>
                  <a:gd name="T25" fmla="*/ 396 h 137"/>
                  <a:gd name="T26" fmla="*/ 2384 w 397"/>
                  <a:gd name="T27" fmla="*/ 739 h 137"/>
                  <a:gd name="T28" fmla="*/ 2289 w 397"/>
                  <a:gd name="T29" fmla="*/ 809 h 137"/>
                  <a:gd name="T30" fmla="*/ 2264 w 397"/>
                  <a:gd name="T31" fmla="*/ 601 h 137"/>
                  <a:gd name="T32" fmla="*/ 2051 w 397"/>
                  <a:gd name="T33" fmla="*/ 325 h 137"/>
                  <a:gd name="T34" fmla="*/ 1738 w 397"/>
                  <a:gd name="T35" fmla="*/ 245 h 137"/>
                  <a:gd name="T36" fmla="*/ 1601 w 397"/>
                  <a:gd name="T37" fmla="*/ 338 h 137"/>
                  <a:gd name="T38" fmla="*/ 1513 w 397"/>
                  <a:gd name="T39" fmla="*/ 238 h 137"/>
                  <a:gd name="T40" fmla="*/ 1338 w 397"/>
                  <a:gd name="T41" fmla="*/ 213 h 137"/>
                  <a:gd name="T42" fmla="*/ 1126 w 397"/>
                  <a:gd name="T43" fmla="*/ 175 h 137"/>
                  <a:gd name="T44" fmla="*/ 945 w 397"/>
                  <a:gd name="T45" fmla="*/ 150 h 137"/>
                  <a:gd name="T46" fmla="*/ 833 w 397"/>
                  <a:gd name="T47" fmla="*/ 88 h 137"/>
                  <a:gd name="T48" fmla="*/ 670 w 397"/>
                  <a:gd name="T49" fmla="*/ 138 h 137"/>
                  <a:gd name="T50" fmla="*/ 570 w 397"/>
                  <a:gd name="T51" fmla="*/ 270 h 137"/>
                  <a:gd name="T52" fmla="*/ 408 w 397"/>
                  <a:gd name="T53" fmla="*/ 338 h 137"/>
                  <a:gd name="T54" fmla="*/ 225 w 397"/>
                  <a:gd name="T55" fmla="*/ 376 h 137"/>
                  <a:gd name="T56" fmla="*/ 100 w 397"/>
                  <a:gd name="T57" fmla="*/ 233 h 137"/>
                  <a:gd name="T58" fmla="*/ 95 w 397"/>
                  <a:gd name="T59" fmla="*/ 150 h 137"/>
                  <a:gd name="T60" fmla="*/ 25 w 397"/>
                  <a:gd name="T61" fmla="*/ 75 h 137"/>
                  <a:gd name="T62" fmla="*/ 33 w 397"/>
                  <a:gd name="T63" fmla="*/ 63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7" h="137">
                    <a:moveTo>
                      <a:pt x="0" y="6"/>
                    </a:moveTo>
                    <a:cubicBezTo>
                      <a:pt x="9" y="2"/>
                      <a:pt x="16" y="4"/>
                      <a:pt x="25" y="10"/>
                    </a:cubicBezTo>
                    <a:cubicBezTo>
                      <a:pt x="33" y="15"/>
                      <a:pt x="39" y="22"/>
                      <a:pt x="50" y="17"/>
                    </a:cubicBezTo>
                    <a:cubicBezTo>
                      <a:pt x="57" y="14"/>
                      <a:pt x="61" y="6"/>
                      <a:pt x="70" y="4"/>
                    </a:cubicBezTo>
                    <a:cubicBezTo>
                      <a:pt x="79" y="1"/>
                      <a:pt x="90" y="2"/>
                      <a:pt x="100" y="2"/>
                    </a:cubicBezTo>
                    <a:cubicBezTo>
                      <a:pt x="120" y="2"/>
                      <a:pt x="144" y="0"/>
                      <a:pt x="165" y="2"/>
                    </a:cubicBezTo>
                    <a:cubicBezTo>
                      <a:pt x="175" y="3"/>
                      <a:pt x="186" y="7"/>
                      <a:pt x="196" y="9"/>
                    </a:cubicBezTo>
                    <a:cubicBezTo>
                      <a:pt x="211" y="11"/>
                      <a:pt x="225" y="12"/>
                      <a:pt x="239" y="14"/>
                    </a:cubicBezTo>
                    <a:cubicBezTo>
                      <a:pt x="251" y="15"/>
                      <a:pt x="264" y="18"/>
                      <a:pt x="276" y="17"/>
                    </a:cubicBezTo>
                    <a:cubicBezTo>
                      <a:pt x="286" y="16"/>
                      <a:pt x="291" y="9"/>
                      <a:pt x="300" y="6"/>
                    </a:cubicBezTo>
                    <a:cubicBezTo>
                      <a:pt x="317" y="2"/>
                      <a:pt x="332" y="18"/>
                      <a:pt x="344" y="28"/>
                    </a:cubicBezTo>
                    <a:cubicBezTo>
                      <a:pt x="352" y="35"/>
                      <a:pt x="358" y="40"/>
                      <a:pt x="368" y="45"/>
                    </a:cubicBezTo>
                    <a:cubicBezTo>
                      <a:pt x="375" y="49"/>
                      <a:pt x="387" y="54"/>
                      <a:pt x="391" y="63"/>
                    </a:cubicBezTo>
                    <a:cubicBezTo>
                      <a:pt x="397" y="78"/>
                      <a:pt x="384" y="103"/>
                      <a:pt x="381" y="118"/>
                    </a:cubicBezTo>
                    <a:cubicBezTo>
                      <a:pt x="379" y="126"/>
                      <a:pt x="376" y="137"/>
                      <a:pt x="366" y="129"/>
                    </a:cubicBezTo>
                    <a:cubicBezTo>
                      <a:pt x="356" y="121"/>
                      <a:pt x="362" y="106"/>
                      <a:pt x="362" y="96"/>
                    </a:cubicBezTo>
                    <a:cubicBezTo>
                      <a:pt x="361" y="79"/>
                      <a:pt x="340" y="63"/>
                      <a:pt x="328" y="52"/>
                    </a:cubicBezTo>
                    <a:cubicBezTo>
                      <a:pt x="317" y="40"/>
                      <a:pt x="294" y="33"/>
                      <a:pt x="278" y="39"/>
                    </a:cubicBezTo>
                    <a:cubicBezTo>
                      <a:pt x="270" y="43"/>
                      <a:pt x="265" y="53"/>
                      <a:pt x="256" y="54"/>
                    </a:cubicBezTo>
                    <a:cubicBezTo>
                      <a:pt x="241" y="56"/>
                      <a:pt x="247" y="44"/>
                      <a:pt x="242" y="38"/>
                    </a:cubicBezTo>
                    <a:cubicBezTo>
                      <a:pt x="237" y="32"/>
                      <a:pt x="221" y="35"/>
                      <a:pt x="214" y="34"/>
                    </a:cubicBezTo>
                    <a:cubicBezTo>
                      <a:pt x="202" y="33"/>
                      <a:pt x="191" y="31"/>
                      <a:pt x="180" y="28"/>
                    </a:cubicBezTo>
                    <a:cubicBezTo>
                      <a:pt x="172" y="27"/>
                      <a:pt x="158" y="28"/>
                      <a:pt x="151" y="24"/>
                    </a:cubicBezTo>
                    <a:cubicBezTo>
                      <a:pt x="142" y="17"/>
                      <a:pt x="146" y="13"/>
                      <a:pt x="133" y="14"/>
                    </a:cubicBezTo>
                    <a:cubicBezTo>
                      <a:pt x="124" y="15"/>
                      <a:pt x="115" y="17"/>
                      <a:pt x="107" y="22"/>
                    </a:cubicBezTo>
                    <a:cubicBezTo>
                      <a:pt x="101" y="28"/>
                      <a:pt x="97" y="38"/>
                      <a:pt x="91" y="43"/>
                    </a:cubicBezTo>
                    <a:cubicBezTo>
                      <a:pt x="83" y="50"/>
                      <a:pt x="74" y="52"/>
                      <a:pt x="65" y="54"/>
                    </a:cubicBezTo>
                    <a:cubicBezTo>
                      <a:pt x="57" y="55"/>
                      <a:pt x="43" y="62"/>
                      <a:pt x="36" y="60"/>
                    </a:cubicBezTo>
                    <a:cubicBezTo>
                      <a:pt x="32" y="59"/>
                      <a:pt x="17" y="43"/>
                      <a:pt x="16" y="37"/>
                    </a:cubicBezTo>
                    <a:cubicBezTo>
                      <a:pt x="15" y="33"/>
                      <a:pt x="18" y="29"/>
                      <a:pt x="15" y="24"/>
                    </a:cubicBezTo>
                    <a:cubicBezTo>
                      <a:pt x="14" y="21"/>
                      <a:pt x="6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</a:path>
                </a:pathLst>
              </a:custGeom>
              <a:solidFill>
                <a:srgbClr val="EFD7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4" name="Freeform 615"/>
              <p:cNvSpPr>
                <a:spLocks/>
              </p:cNvSpPr>
              <p:nvPr/>
            </p:nvSpPr>
            <p:spPr bwMode="auto">
              <a:xfrm>
                <a:off x="2118" y="2220"/>
                <a:ext cx="1015" cy="367"/>
              </a:xfrm>
              <a:custGeom>
                <a:avLst/>
                <a:gdLst>
                  <a:gd name="T0" fmla="*/ 383 w 406"/>
                  <a:gd name="T1" fmla="*/ 262 h 147"/>
                  <a:gd name="T2" fmla="*/ 220 w 406"/>
                  <a:gd name="T3" fmla="*/ 412 h 147"/>
                  <a:gd name="T4" fmla="*/ 225 w 406"/>
                  <a:gd name="T5" fmla="*/ 612 h 147"/>
                  <a:gd name="T6" fmla="*/ 188 w 406"/>
                  <a:gd name="T7" fmla="*/ 791 h 147"/>
                  <a:gd name="T8" fmla="*/ 0 w 406"/>
                  <a:gd name="T9" fmla="*/ 766 h 147"/>
                  <a:gd name="T10" fmla="*/ 300 w 406"/>
                  <a:gd name="T11" fmla="*/ 836 h 147"/>
                  <a:gd name="T12" fmla="*/ 458 w 406"/>
                  <a:gd name="T13" fmla="*/ 479 h 147"/>
                  <a:gd name="T14" fmla="*/ 763 w 406"/>
                  <a:gd name="T15" fmla="*/ 305 h 147"/>
                  <a:gd name="T16" fmla="*/ 900 w 406"/>
                  <a:gd name="T17" fmla="*/ 649 h 147"/>
                  <a:gd name="T18" fmla="*/ 670 w 406"/>
                  <a:gd name="T19" fmla="*/ 749 h 147"/>
                  <a:gd name="T20" fmla="*/ 1050 w 406"/>
                  <a:gd name="T21" fmla="*/ 712 h 147"/>
                  <a:gd name="T22" fmla="*/ 1025 w 406"/>
                  <a:gd name="T23" fmla="*/ 499 h 147"/>
                  <a:gd name="T24" fmla="*/ 988 w 406"/>
                  <a:gd name="T25" fmla="*/ 237 h 147"/>
                  <a:gd name="T26" fmla="*/ 1300 w 406"/>
                  <a:gd name="T27" fmla="*/ 305 h 147"/>
                  <a:gd name="T28" fmla="*/ 1395 w 406"/>
                  <a:gd name="T29" fmla="*/ 424 h 147"/>
                  <a:gd name="T30" fmla="*/ 1613 w 406"/>
                  <a:gd name="T31" fmla="*/ 449 h 147"/>
                  <a:gd name="T32" fmla="*/ 1788 w 406"/>
                  <a:gd name="T33" fmla="*/ 517 h 147"/>
                  <a:gd name="T34" fmla="*/ 1800 w 406"/>
                  <a:gd name="T35" fmla="*/ 667 h 147"/>
                  <a:gd name="T36" fmla="*/ 1933 w 406"/>
                  <a:gd name="T37" fmla="*/ 741 h 147"/>
                  <a:gd name="T38" fmla="*/ 2095 w 406"/>
                  <a:gd name="T39" fmla="*/ 861 h 147"/>
                  <a:gd name="T40" fmla="*/ 2338 w 406"/>
                  <a:gd name="T41" fmla="*/ 849 h 147"/>
                  <a:gd name="T42" fmla="*/ 2438 w 406"/>
                  <a:gd name="T43" fmla="*/ 761 h 147"/>
                  <a:gd name="T44" fmla="*/ 2538 w 406"/>
                  <a:gd name="T45" fmla="*/ 704 h 147"/>
                  <a:gd name="T46" fmla="*/ 2350 w 406"/>
                  <a:gd name="T47" fmla="*/ 679 h 147"/>
                  <a:gd name="T48" fmla="*/ 2208 w 406"/>
                  <a:gd name="T49" fmla="*/ 604 h 147"/>
                  <a:gd name="T50" fmla="*/ 2138 w 406"/>
                  <a:gd name="T51" fmla="*/ 467 h 147"/>
                  <a:gd name="T52" fmla="*/ 1988 w 406"/>
                  <a:gd name="T53" fmla="*/ 367 h 147"/>
                  <a:gd name="T54" fmla="*/ 1650 w 406"/>
                  <a:gd name="T55" fmla="*/ 137 h 147"/>
                  <a:gd name="T56" fmla="*/ 1245 w 406"/>
                  <a:gd name="T57" fmla="*/ 112 h 147"/>
                  <a:gd name="T58" fmla="*/ 788 w 406"/>
                  <a:gd name="T59" fmla="*/ 25 h 147"/>
                  <a:gd name="T60" fmla="*/ 663 w 406"/>
                  <a:gd name="T61" fmla="*/ 125 h 147"/>
                  <a:gd name="T62" fmla="*/ 458 w 406"/>
                  <a:gd name="T63" fmla="*/ 205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147">
                    <a:moveTo>
                      <a:pt x="61" y="42"/>
                    </a:moveTo>
                    <a:cubicBezTo>
                      <a:pt x="54" y="49"/>
                      <a:pt x="41" y="57"/>
                      <a:pt x="35" y="66"/>
                    </a:cubicBezTo>
                    <a:cubicBezTo>
                      <a:pt x="28" y="76"/>
                      <a:pt x="32" y="86"/>
                      <a:pt x="36" y="98"/>
                    </a:cubicBezTo>
                    <a:cubicBezTo>
                      <a:pt x="39" y="109"/>
                      <a:pt x="44" y="121"/>
                      <a:pt x="30" y="127"/>
                    </a:cubicBezTo>
                    <a:cubicBezTo>
                      <a:pt x="18" y="132"/>
                      <a:pt x="11" y="126"/>
                      <a:pt x="0" y="123"/>
                    </a:cubicBezTo>
                    <a:cubicBezTo>
                      <a:pt x="5" y="141"/>
                      <a:pt x="35" y="142"/>
                      <a:pt x="48" y="134"/>
                    </a:cubicBezTo>
                    <a:cubicBezTo>
                      <a:pt x="68" y="121"/>
                      <a:pt x="68" y="97"/>
                      <a:pt x="73" y="77"/>
                    </a:cubicBezTo>
                    <a:cubicBezTo>
                      <a:pt x="79" y="51"/>
                      <a:pt x="97" y="46"/>
                      <a:pt x="122" y="49"/>
                    </a:cubicBezTo>
                    <a:cubicBezTo>
                      <a:pt x="143" y="51"/>
                      <a:pt x="152" y="86"/>
                      <a:pt x="144" y="104"/>
                    </a:cubicBezTo>
                    <a:cubicBezTo>
                      <a:pt x="135" y="124"/>
                      <a:pt x="115" y="95"/>
                      <a:pt x="107" y="120"/>
                    </a:cubicBezTo>
                    <a:cubicBezTo>
                      <a:pt x="117" y="133"/>
                      <a:pt x="161" y="129"/>
                      <a:pt x="168" y="114"/>
                    </a:cubicBezTo>
                    <a:cubicBezTo>
                      <a:pt x="171" y="106"/>
                      <a:pt x="163" y="90"/>
                      <a:pt x="164" y="80"/>
                    </a:cubicBezTo>
                    <a:cubicBezTo>
                      <a:pt x="164" y="66"/>
                      <a:pt x="166" y="50"/>
                      <a:pt x="158" y="38"/>
                    </a:cubicBezTo>
                    <a:cubicBezTo>
                      <a:pt x="173" y="29"/>
                      <a:pt x="201" y="33"/>
                      <a:pt x="208" y="49"/>
                    </a:cubicBezTo>
                    <a:cubicBezTo>
                      <a:pt x="212" y="59"/>
                      <a:pt x="211" y="65"/>
                      <a:pt x="223" y="68"/>
                    </a:cubicBezTo>
                    <a:cubicBezTo>
                      <a:pt x="234" y="70"/>
                      <a:pt x="246" y="69"/>
                      <a:pt x="258" y="72"/>
                    </a:cubicBezTo>
                    <a:cubicBezTo>
                      <a:pt x="265" y="74"/>
                      <a:pt x="281" y="77"/>
                      <a:pt x="286" y="83"/>
                    </a:cubicBezTo>
                    <a:cubicBezTo>
                      <a:pt x="293" y="90"/>
                      <a:pt x="286" y="99"/>
                      <a:pt x="288" y="107"/>
                    </a:cubicBezTo>
                    <a:cubicBezTo>
                      <a:pt x="289" y="116"/>
                      <a:pt x="300" y="116"/>
                      <a:pt x="309" y="119"/>
                    </a:cubicBezTo>
                    <a:cubicBezTo>
                      <a:pt x="320" y="123"/>
                      <a:pt x="326" y="130"/>
                      <a:pt x="335" y="138"/>
                    </a:cubicBezTo>
                    <a:cubicBezTo>
                      <a:pt x="346" y="147"/>
                      <a:pt x="362" y="145"/>
                      <a:pt x="374" y="136"/>
                    </a:cubicBezTo>
                    <a:cubicBezTo>
                      <a:pt x="380" y="132"/>
                      <a:pt x="384" y="126"/>
                      <a:pt x="390" y="122"/>
                    </a:cubicBezTo>
                    <a:cubicBezTo>
                      <a:pt x="396" y="119"/>
                      <a:pt x="403" y="118"/>
                      <a:pt x="406" y="113"/>
                    </a:cubicBezTo>
                    <a:cubicBezTo>
                      <a:pt x="398" y="109"/>
                      <a:pt x="386" y="111"/>
                      <a:pt x="376" y="109"/>
                    </a:cubicBezTo>
                    <a:cubicBezTo>
                      <a:pt x="367" y="106"/>
                      <a:pt x="359" y="104"/>
                      <a:pt x="353" y="97"/>
                    </a:cubicBezTo>
                    <a:cubicBezTo>
                      <a:pt x="347" y="90"/>
                      <a:pt x="347" y="82"/>
                      <a:pt x="342" y="75"/>
                    </a:cubicBezTo>
                    <a:cubicBezTo>
                      <a:pt x="336" y="68"/>
                      <a:pt x="326" y="63"/>
                      <a:pt x="318" y="59"/>
                    </a:cubicBezTo>
                    <a:cubicBezTo>
                      <a:pt x="298" y="48"/>
                      <a:pt x="284" y="30"/>
                      <a:pt x="264" y="22"/>
                    </a:cubicBezTo>
                    <a:cubicBezTo>
                      <a:pt x="242" y="12"/>
                      <a:pt x="221" y="21"/>
                      <a:pt x="199" y="18"/>
                    </a:cubicBezTo>
                    <a:cubicBezTo>
                      <a:pt x="176" y="14"/>
                      <a:pt x="149" y="0"/>
                      <a:pt x="126" y="4"/>
                    </a:cubicBezTo>
                    <a:cubicBezTo>
                      <a:pt x="116" y="5"/>
                      <a:pt x="115" y="15"/>
                      <a:pt x="106" y="20"/>
                    </a:cubicBezTo>
                    <a:cubicBezTo>
                      <a:pt x="96" y="25"/>
                      <a:pt x="80" y="25"/>
                      <a:pt x="73" y="33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5" name="Freeform 616"/>
              <p:cNvSpPr>
                <a:spLocks/>
              </p:cNvSpPr>
              <p:nvPr/>
            </p:nvSpPr>
            <p:spPr bwMode="auto">
              <a:xfrm>
                <a:off x="2593" y="2482"/>
                <a:ext cx="185" cy="115"/>
              </a:xfrm>
              <a:custGeom>
                <a:avLst/>
                <a:gdLst>
                  <a:gd name="T0" fmla="*/ 158 w 74"/>
                  <a:gd name="T1" fmla="*/ 13 h 46"/>
                  <a:gd name="T2" fmla="*/ 108 w 74"/>
                  <a:gd name="T3" fmla="*/ 208 h 46"/>
                  <a:gd name="T4" fmla="*/ 463 w 74"/>
                  <a:gd name="T5" fmla="*/ 283 h 46"/>
                  <a:gd name="T6" fmla="*/ 375 w 74"/>
                  <a:gd name="T7" fmla="*/ 213 h 46"/>
                  <a:gd name="T8" fmla="*/ 270 w 74"/>
                  <a:gd name="T9" fmla="*/ 120 h 46"/>
                  <a:gd name="T10" fmla="*/ 275 w 74"/>
                  <a:gd name="T11" fmla="*/ 45 h 46"/>
                  <a:gd name="T12" fmla="*/ 200 w 74"/>
                  <a:gd name="T13" fmla="*/ 13 h 46"/>
                  <a:gd name="T14" fmla="*/ 208 w 74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6">
                    <a:moveTo>
                      <a:pt x="25" y="2"/>
                    </a:moveTo>
                    <a:cubicBezTo>
                      <a:pt x="20" y="14"/>
                      <a:pt x="0" y="26"/>
                      <a:pt x="17" y="33"/>
                    </a:cubicBezTo>
                    <a:cubicBezTo>
                      <a:pt x="33" y="40"/>
                      <a:pt x="56" y="46"/>
                      <a:pt x="74" y="45"/>
                    </a:cubicBezTo>
                    <a:cubicBezTo>
                      <a:pt x="69" y="41"/>
                      <a:pt x="65" y="39"/>
                      <a:pt x="60" y="34"/>
                    </a:cubicBezTo>
                    <a:cubicBezTo>
                      <a:pt x="57" y="31"/>
                      <a:pt x="45" y="23"/>
                      <a:pt x="43" y="19"/>
                    </a:cubicBezTo>
                    <a:cubicBezTo>
                      <a:pt x="41" y="14"/>
                      <a:pt x="46" y="10"/>
                      <a:pt x="44" y="7"/>
                    </a:cubicBezTo>
                    <a:cubicBezTo>
                      <a:pt x="41" y="3"/>
                      <a:pt x="36" y="4"/>
                      <a:pt x="32" y="2"/>
                    </a:cubicBezTo>
                    <a:cubicBezTo>
                      <a:pt x="32" y="1"/>
                      <a:pt x="32" y="1"/>
                      <a:pt x="33" y="0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6" name="Freeform 617"/>
              <p:cNvSpPr>
                <a:spLocks/>
              </p:cNvSpPr>
              <p:nvPr/>
            </p:nvSpPr>
            <p:spPr bwMode="auto">
              <a:xfrm>
                <a:off x="1596" y="2180"/>
                <a:ext cx="577" cy="367"/>
              </a:xfrm>
              <a:custGeom>
                <a:avLst/>
                <a:gdLst>
                  <a:gd name="T0" fmla="*/ 654 w 231"/>
                  <a:gd name="T1" fmla="*/ 117 h 147"/>
                  <a:gd name="T2" fmla="*/ 842 w 231"/>
                  <a:gd name="T3" fmla="*/ 130 h 147"/>
                  <a:gd name="T4" fmla="*/ 967 w 231"/>
                  <a:gd name="T5" fmla="*/ 237 h 147"/>
                  <a:gd name="T6" fmla="*/ 1304 w 231"/>
                  <a:gd name="T7" fmla="*/ 237 h 147"/>
                  <a:gd name="T8" fmla="*/ 1199 w 231"/>
                  <a:gd name="T9" fmla="*/ 412 h 147"/>
                  <a:gd name="T10" fmla="*/ 1236 w 231"/>
                  <a:gd name="T11" fmla="*/ 717 h 147"/>
                  <a:gd name="T12" fmla="*/ 1087 w 231"/>
                  <a:gd name="T13" fmla="*/ 786 h 147"/>
                  <a:gd name="T14" fmla="*/ 967 w 231"/>
                  <a:gd name="T15" fmla="*/ 916 h 147"/>
                  <a:gd name="T16" fmla="*/ 924 w 231"/>
                  <a:gd name="T17" fmla="*/ 754 h 147"/>
                  <a:gd name="T18" fmla="*/ 974 w 231"/>
                  <a:gd name="T19" fmla="*/ 579 h 147"/>
                  <a:gd name="T20" fmla="*/ 892 w 231"/>
                  <a:gd name="T21" fmla="*/ 317 h 147"/>
                  <a:gd name="T22" fmla="*/ 617 w 231"/>
                  <a:gd name="T23" fmla="*/ 280 h 147"/>
                  <a:gd name="T24" fmla="*/ 637 w 231"/>
                  <a:gd name="T25" fmla="*/ 612 h 147"/>
                  <a:gd name="T26" fmla="*/ 475 w 231"/>
                  <a:gd name="T27" fmla="*/ 699 h 147"/>
                  <a:gd name="T28" fmla="*/ 267 w 231"/>
                  <a:gd name="T29" fmla="*/ 487 h 147"/>
                  <a:gd name="T30" fmla="*/ 512 w 231"/>
                  <a:gd name="T31" fmla="*/ 399 h 147"/>
                  <a:gd name="T32" fmla="*/ 492 w 231"/>
                  <a:gd name="T33" fmla="*/ 237 h 147"/>
                  <a:gd name="T34" fmla="*/ 412 w 231"/>
                  <a:gd name="T35" fmla="*/ 142 h 147"/>
                  <a:gd name="T36" fmla="*/ 87 w 231"/>
                  <a:gd name="T37" fmla="*/ 125 h 147"/>
                  <a:gd name="T38" fmla="*/ 17 w 231"/>
                  <a:gd name="T39" fmla="*/ 155 h 147"/>
                  <a:gd name="T40" fmla="*/ 55 w 231"/>
                  <a:gd name="T41" fmla="*/ 17 h 147"/>
                  <a:gd name="T42" fmla="*/ 205 w 231"/>
                  <a:gd name="T43" fmla="*/ 17 h 147"/>
                  <a:gd name="T44" fmla="*/ 380 w 231"/>
                  <a:gd name="T45" fmla="*/ 30 h 147"/>
                  <a:gd name="T46" fmla="*/ 505 w 231"/>
                  <a:gd name="T47" fmla="*/ 105 h 147"/>
                  <a:gd name="T48" fmla="*/ 654 w 231"/>
                  <a:gd name="T49" fmla="*/ 100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31" h="147">
                    <a:moveTo>
                      <a:pt x="105" y="19"/>
                    </a:moveTo>
                    <a:cubicBezTo>
                      <a:pt x="116" y="19"/>
                      <a:pt x="124" y="14"/>
                      <a:pt x="135" y="21"/>
                    </a:cubicBezTo>
                    <a:cubicBezTo>
                      <a:pt x="142" y="25"/>
                      <a:pt x="146" y="35"/>
                      <a:pt x="155" y="38"/>
                    </a:cubicBezTo>
                    <a:cubicBezTo>
                      <a:pt x="174" y="46"/>
                      <a:pt x="191" y="29"/>
                      <a:pt x="209" y="38"/>
                    </a:cubicBezTo>
                    <a:cubicBezTo>
                      <a:pt x="231" y="49"/>
                      <a:pt x="196" y="53"/>
                      <a:pt x="192" y="66"/>
                    </a:cubicBezTo>
                    <a:cubicBezTo>
                      <a:pt x="186" y="83"/>
                      <a:pt x="197" y="99"/>
                      <a:pt x="198" y="115"/>
                    </a:cubicBezTo>
                    <a:cubicBezTo>
                      <a:pt x="198" y="127"/>
                      <a:pt x="185" y="125"/>
                      <a:pt x="174" y="126"/>
                    </a:cubicBezTo>
                    <a:cubicBezTo>
                      <a:pt x="159" y="127"/>
                      <a:pt x="155" y="132"/>
                      <a:pt x="155" y="147"/>
                    </a:cubicBezTo>
                    <a:cubicBezTo>
                      <a:pt x="152" y="140"/>
                      <a:pt x="147" y="130"/>
                      <a:pt x="148" y="121"/>
                    </a:cubicBezTo>
                    <a:cubicBezTo>
                      <a:pt x="149" y="111"/>
                      <a:pt x="153" y="102"/>
                      <a:pt x="156" y="93"/>
                    </a:cubicBezTo>
                    <a:cubicBezTo>
                      <a:pt x="161" y="76"/>
                      <a:pt x="157" y="61"/>
                      <a:pt x="143" y="51"/>
                    </a:cubicBezTo>
                    <a:cubicBezTo>
                      <a:pt x="128" y="40"/>
                      <a:pt x="113" y="28"/>
                      <a:pt x="99" y="45"/>
                    </a:cubicBezTo>
                    <a:cubicBezTo>
                      <a:pt x="86" y="62"/>
                      <a:pt x="104" y="77"/>
                      <a:pt x="102" y="98"/>
                    </a:cubicBezTo>
                    <a:cubicBezTo>
                      <a:pt x="100" y="111"/>
                      <a:pt x="89" y="115"/>
                      <a:pt x="76" y="112"/>
                    </a:cubicBezTo>
                    <a:cubicBezTo>
                      <a:pt x="61" y="107"/>
                      <a:pt x="51" y="91"/>
                      <a:pt x="43" y="78"/>
                    </a:cubicBezTo>
                    <a:cubicBezTo>
                      <a:pt x="59" y="77"/>
                      <a:pt x="78" y="89"/>
                      <a:pt x="82" y="64"/>
                    </a:cubicBezTo>
                    <a:cubicBezTo>
                      <a:pt x="83" y="56"/>
                      <a:pt x="80" y="46"/>
                      <a:pt x="79" y="38"/>
                    </a:cubicBezTo>
                    <a:cubicBezTo>
                      <a:pt x="77" y="27"/>
                      <a:pt x="74" y="29"/>
                      <a:pt x="66" y="23"/>
                    </a:cubicBezTo>
                    <a:cubicBezTo>
                      <a:pt x="53" y="16"/>
                      <a:pt x="26" y="4"/>
                      <a:pt x="14" y="20"/>
                    </a:cubicBezTo>
                    <a:cubicBezTo>
                      <a:pt x="9" y="26"/>
                      <a:pt x="8" y="41"/>
                      <a:pt x="3" y="25"/>
                    </a:cubicBezTo>
                    <a:cubicBezTo>
                      <a:pt x="0" y="16"/>
                      <a:pt x="0" y="6"/>
                      <a:pt x="9" y="3"/>
                    </a:cubicBezTo>
                    <a:cubicBezTo>
                      <a:pt x="16" y="0"/>
                      <a:pt x="26" y="2"/>
                      <a:pt x="33" y="3"/>
                    </a:cubicBezTo>
                    <a:cubicBezTo>
                      <a:pt x="42" y="4"/>
                      <a:pt x="52" y="3"/>
                      <a:pt x="61" y="5"/>
                    </a:cubicBezTo>
                    <a:cubicBezTo>
                      <a:pt x="69" y="6"/>
                      <a:pt x="74" y="13"/>
                      <a:pt x="81" y="17"/>
                    </a:cubicBezTo>
                    <a:cubicBezTo>
                      <a:pt x="89" y="21"/>
                      <a:pt x="96" y="15"/>
                      <a:pt x="105" y="16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7" name="Freeform 618"/>
              <p:cNvSpPr>
                <a:spLocks/>
              </p:cNvSpPr>
              <p:nvPr/>
            </p:nvSpPr>
            <p:spPr bwMode="auto">
              <a:xfrm>
                <a:off x="2771" y="1407"/>
                <a:ext cx="1107" cy="890"/>
              </a:xfrm>
              <a:custGeom>
                <a:avLst/>
                <a:gdLst>
                  <a:gd name="T0" fmla="*/ 1729 w 443"/>
                  <a:gd name="T1" fmla="*/ 708 h 356"/>
                  <a:gd name="T2" fmla="*/ 1524 w 443"/>
                  <a:gd name="T3" fmla="*/ 238 h 356"/>
                  <a:gd name="T4" fmla="*/ 1017 w 443"/>
                  <a:gd name="T5" fmla="*/ 33 h 356"/>
                  <a:gd name="T6" fmla="*/ 442 w 443"/>
                  <a:gd name="T7" fmla="*/ 308 h 356"/>
                  <a:gd name="T8" fmla="*/ 0 w 443"/>
                  <a:gd name="T9" fmla="*/ 513 h 356"/>
                  <a:gd name="T10" fmla="*/ 142 w 443"/>
                  <a:gd name="T11" fmla="*/ 688 h 356"/>
                  <a:gd name="T12" fmla="*/ 337 w 443"/>
                  <a:gd name="T13" fmla="*/ 858 h 356"/>
                  <a:gd name="T14" fmla="*/ 467 w 443"/>
                  <a:gd name="T15" fmla="*/ 833 h 356"/>
                  <a:gd name="T16" fmla="*/ 630 w 443"/>
                  <a:gd name="T17" fmla="*/ 333 h 356"/>
                  <a:gd name="T18" fmla="*/ 1124 w 443"/>
                  <a:gd name="T19" fmla="*/ 133 h 356"/>
                  <a:gd name="T20" fmla="*/ 1554 w 443"/>
                  <a:gd name="T21" fmla="*/ 613 h 356"/>
                  <a:gd name="T22" fmla="*/ 1379 w 443"/>
                  <a:gd name="T23" fmla="*/ 895 h 356"/>
                  <a:gd name="T24" fmla="*/ 1299 w 443"/>
                  <a:gd name="T25" fmla="*/ 1008 h 356"/>
                  <a:gd name="T26" fmla="*/ 1287 w 443"/>
                  <a:gd name="T27" fmla="*/ 1125 h 356"/>
                  <a:gd name="T28" fmla="*/ 1317 w 443"/>
                  <a:gd name="T29" fmla="*/ 1388 h 356"/>
                  <a:gd name="T30" fmla="*/ 1574 w 443"/>
                  <a:gd name="T31" fmla="*/ 1900 h 356"/>
                  <a:gd name="T32" fmla="*/ 1224 w 443"/>
                  <a:gd name="T33" fmla="*/ 2083 h 356"/>
                  <a:gd name="T34" fmla="*/ 1542 w 443"/>
                  <a:gd name="T35" fmla="*/ 2183 h 356"/>
                  <a:gd name="T36" fmla="*/ 1799 w 443"/>
                  <a:gd name="T37" fmla="*/ 2095 h 356"/>
                  <a:gd name="T38" fmla="*/ 2541 w 443"/>
                  <a:gd name="T39" fmla="*/ 1900 h 356"/>
                  <a:gd name="T40" fmla="*/ 1954 w 443"/>
                  <a:gd name="T41" fmla="*/ 1925 h 356"/>
                  <a:gd name="T42" fmla="*/ 1567 w 443"/>
                  <a:gd name="T43" fmla="*/ 1550 h 356"/>
                  <a:gd name="T44" fmla="*/ 1412 w 443"/>
                  <a:gd name="T45" fmla="*/ 1063 h 356"/>
                  <a:gd name="T46" fmla="*/ 1817 w 443"/>
                  <a:gd name="T47" fmla="*/ 863 h 356"/>
                  <a:gd name="T48" fmla="*/ 1962 w 443"/>
                  <a:gd name="T49" fmla="*/ 1195 h 356"/>
                  <a:gd name="T50" fmla="*/ 1892 w 443"/>
                  <a:gd name="T51" fmla="*/ 1320 h 356"/>
                  <a:gd name="T52" fmla="*/ 1887 w 443"/>
                  <a:gd name="T53" fmla="*/ 1663 h 356"/>
                  <a:gd name="T54" fmla="*/ 1979 w 443"/>
                  <a:gd name="T55" fmla="*/ 1645 h 356"/>
                  <a:gd name="T56" fmla="*/ 2379 w 443"/>
                  <a:gd name="T57" fmla="*/ 1670 h 356"/>
                  <a:gd name="T58" fmla="*/ 2661 w 443"/>
                  <a:gd name="T59" fmla="*/ 1695 h 356"/>
                  <a:gd name="T60" fmla="*/ 2212 w 443"/>
                  <a:gd name="T61" fmla="*/ 1413 h 356"/>
                  <a:gd name="T62" fmla="*/ 2087 w 443"/>
                  <a:gd name="T63" fmla="*/ 858 h 356"/>
                  <a:gd name="T64" fmla="*/ 2279 w 443"/>
                  <a:gd name="T65" fmla="*/ 433 h 356"/>
                  <a:gd name="T66" fmla="*/ 2054 w 443"/>
                  <a:gd name="T67" fmla="*/ 650 h 3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3" h="356">
                    <a:moveTo>
                      <a:pt x="316" y="121"/>
                    </a:moveTo>
                    <a:cubicBezTo>
                      <a:pt x="304" y="130"/>
                      <a:pt x="288" y="118"/>
                      <a:pt x="277" y="113"/>
                    </a:cubicBezTo>
                    <a:cubicBezTo>
                      <a:pt x="264" y="107"/>
                      <a:pt x="262" y="92"/>
                      <a:pt x="260" y="78"/>
                    </a:cubicBezTo>
                    <a:cubicBezTo>
                      <a:pt x="257" y="63"/>
                      <a:pt x="255" y="50"/>
                      <a:pt x="244" y="38"/>
                    </a:cubicBezTo>
                    <a:cubicBezTo>
                      <a:pt x="233" y="27"/>
                      <a:pt x="217" y="18"/>
                      <a:pt x="204" y="13"/>
                    </a:cubicBezTo>
                    <a:cubicBezTo>
                      <a:pt x="192" y="8"/>
                      <a:pt x="175" y="0"/>
                      <a:pt x="163" y="5"/>
                    </a:cubicBezTo>
                    <a:cubicBezTo>
                      <a:pt x="148" y="11"/>
                      <a:pt x="133" y="20"/>
                      <a:pt x="118" y="27"/>
                    </a:cubicBezTo>
                    <a:cubicBezTo>
                      <a:pt x="102" y="35"/>
                      <a:pt x="87" y="43"/>
                      <a:pt x="71" y="49"/>
                    </a:cubicBezTo>
                    <a:cubicBezTo>
                      <a:pt x="55" y="56"/>
                      <a:pt x="40" y="58"/>
                      <a:pt x="26" y="67"/>
                    </a:cubicBezTo>
                    <a:cubicBezTo>
                      <a:pt x="17" y="73"/>
                      <a:pt x="10" y="77"/>
                      <a:pt x="0" y="82"/>
                    </a:cubicBezTo>
                    <a:cubicBezTo>
                      <a:pt x="6" y="79"/>
                      <a:pt x="10" y="87"/>
                      <a:pt x="12" y="92"/>
                    </a:cubicBezTo>
                    <a:cubicBezTo>
                      <a:pt x="16" y="101"/>
                      <a:pt x="16" y="103"/>
                      <a:pt x="23" y="110"/>
                    </a:cubicBezTo>
                    <a:cubicBezTo>
                      <a:pt x="28" y="115"/>
                      <a:pt x="31" y="122"/>
                      <a:pt x="36" y="126"/>
                    </a:cubicBezTo>
                    <a:cubicBezTo>
                      <a:pt x="41" y="131"/>
                      <a:pt x="48" y="133"/>
                      <a:pt x="54" y="137"/>
                    </a:cubicBezTo>
                    <a:cubicBezTo>
                      <a:pt x="76" y="155"/>
                      <a:pt x="86" y="195"/>
                      <a:pt x="82" y="221"/>
                    </a:cubicBezTo>
                    <a:cubicBezTo>
                      <a:pt x="100" y="197"/>
                      <a:pt x="95" y="154"/>
                      <a:pt x="75" y="133"/>
                    </a:cubicBezTo>
                    <a:cubicBezTo>
                      <a:pt x="58" y="115"/>
                      <a:pt x="12" y="81"/>
                      <a:pt x="59" y="67"/>
                    </a:cubicBezTo>
                    <a:cubicBezTo>
                      <a:pt x="73" y="62"/>
                      <a:pt x="86" y="60"/>
                      <a:pt x="101" y="53"/>
                    </a:cubicBezTo>
                    <a:cubicBezTo>
                      <a:pt x="114" y="48"/>
                      <a:pt x="126" y="42"/>
                      <a:pt x="139" y="34"/>
                    </a:cubicBezTo>
                    <a:cubicBezTo>
                      <a:pt x="151" y="26"/>
                      <a:pt x="165" y="18"/>
                      <a:pt x="180" y="21"/>
                    </a:cubicBezTo>
                    <a:cubicBezTo>
                      <a:pt x="196" y="24"/>
                      <a:pt x="210" y="42"/>
                      <a:pt x="222" y="51"/>
                    </a:cubicBezTo>
                    <a:cubicBezTo>
                      <a:pt x="236" y="63"/>
                      <a:pt x="247" y="78"/>
                      <a:pt x="249" y="98"/>
                    </a:cubicBezTo>
                    <a:cubicBezTo>
                      <a:pt x="250" y="109"/>
                      <a:pt x="243" y="111"/>
                      <a:pt x="235" y="117"/>
                    </a:cubicBezTo>
                    <a:cubicBezTo>
                      <a:pt x="226" y="124"/>
                      <a:pt x="224" y="132"/>
                      <a:pt x="221" y="143"/>
                    </a:cubicBezTo>
                    <a:cubicBezTo>
                      <a:pt x="215" y="143"/>
                      <a:pt x="211" y="138"/>
                      <a:pt x="206" y="141"/>
                    </a:cubicBezTo>
                    <a:cubicBezTo>
                      <a:pt x="206" y="150"/>
                      <a:pt x="212" y="152"/>
                      <a:pt x="208" y="161"/>
                    </a:cubicBezTo>
                    <a:cubicBezTo>
                      <a:pt x="208" y="164"/>
                      <a:pt x="204" y="166"/>
                      <a:pt x="204" y="169"/>
                    </a:cubicBezTo>
                    <a:cubicBezTo>
                      <a:pt x="203" y="172"/>
                      <a:pt x="206" y="176"/>
                      <a:pt x="206" y="180"/>
                    </a:cubicBezTo>
                    <a:cubicBezTo>
                      <a:pt x="206" y="187"/>
                      <a:pt x="201" y="195"/>
                      <a:pt x="202" y="203"/>
                    </a:cubicBezTo>
                    <a:cubicBezTo>
                      <a:pt x="202" y="211"/>
                      <a:pt x="206" y="215"/>
                      <a:pt x="211" y="222"/>
                    </a:cubicBezTo>
                    <a:cubicBezTo>
                      <a:pt x="221" y="236"/>
                      <a:pt x="215" y="253"/>
                      <a:pt x="225" y="267"/>
                    </a:cubicBezTo>
                    <a:cubicBezTo>
                      <a:pt x="233" y="280"/>
                      <a:pt x="245" y="290"/>
                      <a:pt x="252" y="304"/>
                    </a:cubicBezTo>
                    <a:cubicBezTo>
                      <a:pt x="261" y="320"/>
                      <a:pt x="250" y="324"/>
                      <a:pt x="236" y="328"/>
                    </a:cubicBezTo>
                    <a:cubicBezTo>
                      <a:pt x="223" y="331"/>
                      <a:pt x="209" y="335"/>
                      <a:pt x="196" y="333"/>
                    </a:cubicBezTo>
                    <a:cubicBezTo>
                      <a:pt x="196" y="341"/>
                      <a:pt x="202" y="348"/>
                      <a:pt x="202" y="356"/>
                    </a:cubicBezTo>
                    <a:cubicBezTo>
                      <a:pt x="216" y="350"/>
                      <a:pt x="232" y="351"/>
                      <a:pt x="247" y="349"/>
                    </a:cubicBezTo>
                    <a:cubicBezTo>
                      <a:pt x="256" y="348"/>
                      <a:pt x="261" y="345"/>
                      <a:pt x="268" y="340"/>
                    </a:cubicBezTo>
                    <a:cubicBezTo>
                      <a:pt x="276" y="334"/>
                      <a:pt x="277" y="334"/>
                      <a:pt x="288" y="335"/>
                    </a:cubicBezTo>
                    <a:cubicBezTo>
                      <a:pt x="321" y="336"/>
                      <a:pt x="346" y="327"/>
                      <a:pt x="374" y="310"/>
                    </a:cubicBezTo>
                    <a:cubicBezTo>
                      <a:pt x="385" y="302"/>
                      <a:pt x="394" y="304"/>
                      <a:pt x="407" y="304"/>
                    </a:cubicBezTo>
                    <a:cubicBezTo>
                      <a:pt x="403" y="287"/>
                      <a:pt x="374" y="298"/>
                      <a:pt x="364" y="300"/>
                    </a:cubicBezTo>
                    <a:cubicBezTo>
                      <a:pt x="347" y="303"/>
                      <a:pt x="330" y="306"/>
                      <a:pt x="313" y="308"/>
                    </a:cubicBezTo>
                    <a:cubicBezTo>
                      <a:pt x="296" y="310"/>
                      <a:pt x="279" y="312"/>
                      <a:pt x="271" y="294"/>
                    </a:cubicBezTo>
                    <a:cubicBezTo>
                      <a:pt x="264" y="279"/>
                      <a:pt x="262" y="263"/>
                      <a:pt x="251" y="248"/>
                    </a:cubicBezTo>
                    <a:cubicBezTo>
                      <a:pt x="242" y="235"/>
                      <a:pt x="232" y="226"/>
                      <a:pt x="225" y="212"/>
                    </a:cubicBezTo>
                    <a:cubicBezTo>
                      <a:pt x="216" y="196"/>
                      <a:pt x="219" y="186"/>
                      <a:pt x="226" y="170"/>
                    </a:cubicBezTo>
                    <a:cubicBezTo>
                      <a:pt x="230" y="159"/>
                      <a:pt x="239" y="135"/>
                      <a:pt x="249" y="129"/>
                    </a:cubicBezTo>
                    <a:cubicBezTo>
                      <a:pt x="260" y="124"/>
                      <a:pt x="280" y="134"/>
                      <a:pt x="291" y="138"/>
                    </a:cubicBezTo>
                    <a:cubicBezTo>
                      <a:pt x="308" y="143"/>
                      <a:pt x="310" y="153"/>
                      <a:pt x="314" y="171"/>
                    </a:cubicBezTo>
                    <a:cubicBezTo>
                      <a:pt x="315" y="179"/>
                      <a:pt x="319" y="184"/>
                      <a:pt x="314" y="191"/>
                    </a:cubicBezTo>
                    <a:cubicBezTo>
                      <a:pt x="310" y="197"/>
                      <a:pt x="302" y="197"/>
                      <a:pt x="297" y="201"/>
                    </a:cubicBezTo>
                    <a:cubicBezTo>
                      <a:pt x="287" y="208"/>
                      <a:pt x="295" y="208"/>
                      <a:pt x="303" y="211"/>
                    </a:cubicBezTo>
                    <a:cubicBezTo>
                      <a:pt x="310" y="215"/>
                      <a:pt x="314" y="218"/>
                      <a:pt x="315" y="227"/>
                    </a:cubicBezTo>
                    <a:cubicBezTo>
                      <a:pt x="315" y="240"/>
                      <a:pt x="305" y="253"/>
                      <a:pt x="302" y="266"/>
                    </a:cubicBezTo>
                    <a:cubicBezTo>
                      <a:pt x="302" y="270"/>
                      <a:pt x="302" y="274"/>
                      <a:pt x="302" y="277"/>
                    </a:cubicBezTo>
                    <a:cubicBezTo>
                      <a:pt x="309" y="272"/>
                      <a:pt x="307" y="266"/>
                      <a:pt x="317" y="263"/>
                    </a:cubicBezTo>
                    <a:cubicBezTo>
                      <a:pt x="324" y="260"/>
                      <a:pt x="333" y="260"/>
                      <a:pt x="340" y="259"/>
                    </a:cubicBezTo>
                    <a:cubicBezTo>
                      <a:pt x="356" y="256"/>
                      <a:pt x="365" y="264"/>
                      <a:pt x="381" y="267"/>
                    </a:cubicBezTo>
                    <a:cubicBezTo>
                      <a:pt x="389" y="268"/>
                      <a:pt x="396" y="268"/>
                      <a:pt x="404" y="271"/>
                    </a:cubicBezTo>
                    <a:cubicBezTo>
                      <a:pt x="411" y="273"/>
                      <a:pt x="420" y="277"/>
                      <a:pt x="426" y="271"/>
                    </a:cubicBezTo>
                    <a:cubicBezTo>
                      <a:pt x="443" y="255"/>
                      <a:pt x="402" y="256"/>
                      <a:pt x="395" y="253"/>
                    </a:cubicBezTo>
                    <a:cubicBezTo>
                      <a:pt x="379" y="248"/>
                      <a:pt x="366" y="238"/>
                      <a:pt x="354" y="226"/>
                    </a:cubicBezTo>
                    <a:cubicBezTo>
                      <a:pt x="342" y="213"/>
                      <a:pt x="341" y="201"/>
                      <a:pt x="337" y="185"/>
                    </a:cubicBezTo>
                    <a:cubicBezTo>
                      <a:pt x="334" y="169"/>
                      <a:pt x="331" y="154"/>
                      <a:pt x="334" y="137"/>
                    </a:cubicBezTo>
                    <a:cubicBezTo>
                      <a:pt x="336" y="120"/>
                      <a:pt x="348" y="112"/>
                      <a:pt x="354" y="97"/>
                    </a:cubicBezTo>
                    <a:cubicBezTo>
                      <a:pt x="358" y="90"/>
                      <a:pt x="357" y="73"/>
                      <a:pt x="365" y="69"/>
                    </a:cubicBezTo>
                    <a:cubicBezTo>
                      <a:pt x="358" y="63"/>
                      <a:pt x="344" y="83"/>
                      <a:pt x="339" y="88"/>
                    </a:cubicBezTo>
                    <a:cubicBezTo>
                      <a:pt x="336" y="93"/>
                      <a:pt x="333" y="100"/>
                      <a:pt x="329" y="104"/>
                    </a:cubicBezTo>
                    <a:cubicBezTo>
                      <a:pt x="325" y="110"/>
                      <a:pt x="316" y="113"/>
                      <a:pt x="315" y="121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8" name="Freeform 619"/>
              <p:cNvSpPr>
                <a:spLocks/>
              </p:cNvSpPr>
              <p:nvPr/>
            </p:nvSpPr>
            <p:spPr bwMode="auto">
              <a:xfrm>
                <a:off x="3283" y="1592"/>
                <a:ext cx="205" cy="295"/>
              </a:xfrm>
              <a:custGeom>
                <a:avLst/>
                <a:gdLst>
                  <a:gd name="T0" fmla="*/ 320 w 82"/>
                  <a:gd name="T1" fmla="*/ 0 h 118"/>
                  <a:gd name="T2" fmla="*/ 338 w 82"/>
                  <a:gd name="T3" fmla="*/ 145 h 118"/>
                  <a:gd name="T4" fmla="*/ 338 w 82"/>
                  <a:gd name="T5" fmla="*/ 208 h 118"/>
                  <a:gd name="T6" fmla="*/ 288 w 82"/>
                  <a:gd name="T7" fmla="*/ 250 h 118"/>
                  <a:gd name="T8" fmla="*/ 188 w 82"/>
                  <a:gd name="T9" fmla="*/ 333 h 118"/>
                  <a:gd name="T10" fmla="*/ 120 w 82"/>
                  <a:gd name="T11" fmla="*/ 420 h 118"/>
                  <a:gd name="T12" fmla="*/ 83 w 82"/>
                  <a:gd name="T13" fmla="*/ 463 h 118"/>
                  <a:gd name="T14" fmla="*/ 33 w 82"/>
                  <a:gd name="T15" fmla="*/ 470 h 118"/>
                  <a:gd name="T16" fmla="*/ 0 w 82"/>
                  <a:gd name="T17" fmla="*/ 738 h 118"/>
                  <a:gd name="T18" fmla="*/ 95 w 82"/>
                  <a:gd name="T19" fmla="*/ 638 h 118"/>
                  <a:gd name="T20" fmla="*/ 150 w 82"/>
                  <a:gd name="T21" fmla="*/ 500 h 118"/>
                  <a:gd name="T22" fmla="*/ 300 w 82"/>
                  <a:gd name="T23" fmla="*/ 325 h 118"/>
                  <a:gd name="T24" fmla="*/ 513 w 82"/>
                  <a:gd name="T25" fmla="*/ 325 h 118"/>
                  <a:gd name="T26" fmla="*/ 400 w 82"/>
                  <a:gd name="T27" fmla="*/ 213 h 118"/>
                  <a:gd name="T28" fmla="*/ 363 w 82"/>
                  <a:gd name="T29" fmla="*/ 138 h 118"/>
                  <a:gd name="T30" fmla="*/ 338 w 82"/>
                  <a:gd name="T31" fmla="*/ 4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118">
                    <a:moveTo>
                      <a:pt x="51" y="0"/>
                    </a:moveTo>
                    <a:cubicBezTo>
                      <a:pt x="51" y="8"/>
                      <a:pt x="54" y="15"/>
                      <a:pt x="54" y="23"/>
                    </a:cubicBezTo>
                    <a:cubicBezTo>
                      <a:pt x="55" y="26"/>
                      <a:pt x="55" y="30"/>
                      <a:pt x="54" y="33"/>
                    </a:cubicBezTo>
                    <a:cubicBezTo>
                      <a:pt x="52" y="36"/>
                      <a:pt x="49" y="38"/>
                      <a:pt x="46" y="40"/>
                    </a:cubicBezTo>
                    <a:cubicBezTo>
                      <a:pt x="41" y="45"/>
                      <a:pt x="35" y="49"/>
                      <a:pt x="30" y="53"/>
                    </a:cubicBezTo>
                    <a:cubicBezTo>
                      <a:pt x="24" y="57"/>
                      <a:pt x="22" y="61"/>
                      <a:pt x="19" y="67"/>
                    </a:cubicBezTo>
                    <a:cubicBezTo>
                      <a:pt x="18" y="70"/>
                      <a:pt x="16" y="73"/>
                      <a:pt x="13" y="74"/>
                    </a:cubicBezTo>
                    <a:cubicBezTo>
                      <a:pt x="11" y="75"/>
                      <a:pt x="8" y="73"/>
                      <a:pt x="5" y="75"/>
                    </a:cubicBezTo>
                    <a:cubicBezTo>
                      <a:pt x="16" y="74"/>
                      <a:pt x="1" y="113"/>
                      <a:pt x="0" y="118"/>
                    </a:cubicBezTo>
                    <a:cubicBezTo>
                      <a:pt x="6" y="115"/>
                      <a:pt x="11" y="106"/>
                      <a:pt x="15" y="102"/>
                    </a:cubicBezTo>
                    <a:cubicBezTo>
                      <a:pt x="20" y="95"/>
                      <a:pt x="23" y="87"/>
                      <a:pt x="24" y="80"/>
                    </a:cubicBezTo>
                    <a:cubicBezTo>
                      <a:pt x="28" y="65"/>
                      <a:pt x="33" y="56"/>
                      <a:pt x="48" y="52"/>
                    </a:cubicBezTo>
                    <a:cubicBezTo>
                      <a:pt x="58" y="49"/>
                      <a:pt x="71" y="50"/>
                      <a:pt x="82" y="52"/>
                    </a:cubicBezTo>
                    <a:cubicBezTo>
                      <a:pt x="72" y="53"/>
                      <a:pt x="67" y="41"/>
                      <a:pt x="64" y="34"/>
                    </a:cubicBezTo>
                    <a:cubicBezTo>
                      <a:pt x="62" y="30"/>
                      <a:pt x="59" y="26"/>
                      <a:pt x="58" y="22"/>
                    </a:cubicBezTo>
                    <a:cubicBezTo>
                      <a:pt x="57" y="18"/>
                      <a:pt x="54" y="11"/>
                      <a:pt x="54" y="7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49" name="Freeform 620"/>
              <p:cNvSpPr>
                <a:spLocks/>
              </p:cNvSpPr>
              <p:nvPr/>
            </p:nvSpPr>
            <p:spPr bwMode="auto">
              <a:xfrm>
                <a:off x="3446" y="1645"/>
                <a:ext cx="195" cy="402"/>
              </a:xfrm>
              <a:custGeom>
                <a:avLst/>
                <a:gdLst>
                  <a:gd name="T0" fmla="*/ 0 w 78"/>
                  <a:gd name="T1" fmla="*/ 155 h 161"/>
                  <a:gd name="T2" fmla="*/ 45 w 78"/>
                  <a:gd name="T3" fmla="*/ 192 h 161"/>
                  <a:gd name="T4" fmla="*/ 113 w 78"/>
                  <a:gd name="T5" fmla="*/ 225 h 161"/>
                  <a:gd name="T6" fmla="*/ 245 w 78"/>
                  <a:gd name="T7" fmla="*/ 312 h 161"/>
                  <a:gd name="T8" fmla="*/ 300 w 78"/>
                  <a:gd name="T9" fmla="*/ 454 h 161"/>
                  <a:gd name="T10" fmla="*/ 325 w 78"/>
                  <a:gd name="T11" fmla="*/ 579 h 161"/>
                  <a:gd name="T12" fmla="*/ 325 w 78"/>
                  <a:gd name="T13" fmla="*/ 637 h 161"/>
                  <a:gd name="T14" fmla="*/ 238 w 78"/>
                  <a:gd name="T15" fmla="*/ 629 h 161"/>
                  <a:gd name="T16" fmla="*/ 220 w 78"/>
                  <a:gd name="T17" fmla="*/ 692 h 161"/>
                  <a:gd name="T18" fmla="*/ 208 w 78"/>
                  <a:gd name="T19" fmla="*/ 712 h 161"/>
                  <a:gd name="T20" fmla="*/ 233 w 78"/>
                  <a:gd name="T21" fmla="*/ 729 h 161"/>
                  <a:gd name="T22" fmla="*/ 320 w 78"/>
                  <a:gd name="T23" fmla="*/ 849 h 161"/>
                  <a:gd name="T24" fmla="*/ 275 w 78"/>
                  <a:gd name="T25" fmla="*/ 986 h 161"/>
                  <a:gd name="T26" fmla="*/ 383 w 78"/>
                  <a:gd name="T27" fmla="*/ 954 h 161"/>
                  <a:gd name="T28" fmla="*/ 475 w 78"/>
                  <a:gd name="T29" fmla="*/ 886 h 161"/>
                  <a:gd name="T30" fmla="*/ 475 w 78"/>
                  <a:gd name="T31" fmla="*/ 866 h 161"/>
                  <a:gd name="T32" fmla="*/ 413 w 78"/>
                  <a:gd name="T33" fmla="*/ 774 h 161"/>
                  <a:gd name="T34" fmla="*/ 388 w 78"/>
                  <a:gd name="T35" fmla="*/ 642 h 161"/>
                  <a:gd name="T36" fmla="*/ 383 w 78"/>
                  <a:gd name="T37" fmla="*/ 499 h 161"/>
                  <a:gd name="T38" fmla="*/ 375 w 78"/>
                  <a:gd name="T39" fmla="*/ 375 h 161"/>
                  <a:gd name="T40" fmla="*/ 400 w 78"/>
                  <a:gd name="T41" fmla="*/ 180 h 161"/>
                  <a:gd name="T42" fmla="*/ 445 w 78"/>
                  <a:gd name="T43" fmla="*/ 92 h 161"/>
                  <a:gd name="T44" fmla="*/ 488 w 78"/>
                  <a:gd name="T45" fmla="*/ 0 h 161"/>
                  <a:gd name="T46" fmla="*/ 370 w 78"/>
                  <a:gd name="T47" fmla="*/ 137 h 161"/>
                  <a:gd name="T48" fmla="*/ 263 w 78"/>
                  <a:gd name="T49" fmla="*/ 205 h 161"/>
                  <a:gd name="T50" fmla="*/ 150 w 78"/>
                  <a:gd name="T51" fmla="*/ 200 h 161"/>
                  <a:gd name="T52" fmla="*/ 45 w 78"/>
                  <a:gd name="T53" fmla="*/ 162 h 1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8" h="161">
                    <a:moveTo>
                      <a:pt x="0" y="25"/>
                    </a:moveTo>
                    <a:cubicBezTo>
                      <a:pt x="3" y="26"/>
                      <a:pt x="5" y="29"/>
                      <a:pt x="7" y="31"/>
                    </a:cubicBezTo>
                    <a:cubicBezTo>
                      <a:pt x="11" y="33"/>
                      <a:pt x="15" y="35"/>
                      <a:pt x="18" y="36"/>
                    </a:cubicBezTo>
                    <a:cubicBezTo>
                      <a:pt x="26" y="40"/>
                      <a:pt x="34" y="43"/>
                      <a:pt x="39" y="50"/>
                    </a:cubicBezTo>
                    <a:cubicBezTo>
                      <a:pt x="43" y="58"/>
                      <a:pt x="46" y="65"/>
                      <a:pt x="48" y="73"/>
                    </a:cubicBezTo>
                    <a:cubicBezTo>
                      <a:pt x="50" y="80"/>
                      <a:pt x="52" y="86"/>
                      <a:pt x="52" y="93"/>
                    </a:cubicBezTo>
                    <a:cubicBezTo>
                      <a:pt x="52" y="95"/>
                      <a:pt x="53" y="100"/>
                      <a:pt x="52" y="102"/>
                    </a:cubicBezTo>
                    <a:cubicBezTo>
                      <a:pt x="50" y="104"/>
                      <a:pt x="41" y="100"/>
                      <a:pt x="38" y="101"/>
                    </a:cubicBezTo>
                    <a:cubicBezTo>
                      <a:pt x="36" y="102"/>
                      <a:pt x="34" y="108"/>
                      <a:pt x="35" y="111"/>
                    </a:cubicBezTo>
                    <a:cubicBezTo>
                      <a:pt x="35" y="113"/>
                      <a:pt x="32" y="114"/>
                      <a:pt x="33" y="114"/>
                    </a:cubicBezTo>
                    <a:cubicBezTo>
                      <a:pt x="35" y="116"/>
                      <a:pt x="36" y="116"/>
                      <a:pt x="37" y="117"/>
                    </a:cubicBezTo>
                    <a:cubicBezTo>
                      <a:pt x="42" y="123"/>
                      <a:pt x="53" y="127"/>
                      <a:pt x="51" y="136"/>
                    </a:cubicBezTo>
                    <a:cubicBezTo>
                      <a:pt x="49" y="140"/>
                      <a:pt x="41" y="154"/>
                      <a:pt x="44" y="158"/>
                    </a:cubicBezTo>
                    <a:cubicBezTo>
                      <a:pt x="46" y="161"/>
                      <a:pt x="58" y="155"/>
                      <a:pt x="61" y="153"/>
                    </a:cubicBezTo>
                    <a:cubicBezTo>
                      <a:pt x="65" y="151"/>
                      <a:pt x="74" y="148"/>
                      <a:pt x="76" y="142"/>
                    </a:cubicBezTo>
                    <a:cubicBezTo>
                      <a:pt x="75" y="141"/>
                      <a:pt x="75" y="141"/>
                      <a:pt x="76" y="139"/>
                    </a:cubicBezTo>
                    <a:cubicBezTo>
                      <a:pt x="69" y="139"/>
                      <a:pt x="68" y="128"/>
                      <a:pt x="66" y="124"/>
                    </a:cubicBezTo>
                    <a:cubicBezTo>
                      <a:pt x="63" y="117"/>
                      <a:pt x="63" y="110"/>
                      <a:pt x="62" y="103"/>
                    </a:cubicBezTo>
                    <a:cubicBezTo>
                      <a:pt x="62" y="95"/>
                      <a:pt x="62" y="87"/>
                      <a:pt x="61" y="80"/>
                    </a:cubicBezTo>
                    <a:cubicBezTo>
                      <a:pt x="60" y="73"/>
                      <a:pt x="59" y="67"/>
                      <a:pt x="60" y="60"/>
                    </a:cubicBezTo>
                    <a:cubicBezTo>
                      <a:pt x="60" y="50"/>
                      <a:pt x="61" y="38"/>
                      <a:pt x="64" y="29"/>
                    </a:cubicBezTo>
                    <a:cubicBezTo>
                      <a:pt x="66" y="24"/>
                      <a:pt x="68" y="19"/>
                      <a:pt x="71" y="15"/>
                    </a:cubicBezTo>
                    <a:cubicBezTo>
                      <a:pt x="74" y="11"/>
                      <a:pt x="78" y="6"/>
                      <a:pt x="78" y="0"/>
                    </a:cubicBezTo>
                    <a:cubicBezTo>
                      <a:pt x="72" y="7"/>
                      <a:pt x="67" y="15"/>
                      <a:pt x="59" y="22"/>
                    </a:cubicBezTo>
                    <a:cubicBezTo>
                      <a:pt x="55" y="26"/>
                      <a:pt x="48" y="30"/>
                      <a:pt x="42" y="33"/>
                    </a:cubicBezTo>
                    <a:cubicBezTo>
                      <a:pt x="35" y="35"/>
                      <a:pt x="30" y="33"/>
                      <a:pt x="24" y="32"/>
                    </a:cubicBezTo>
                    <a:cubicBezTo>
                      <a:pt x="18" y="30"/>
                      <a:pt x="12" y="30"/>
                      <a:pt x="7" y="26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0" name="Freeform 621"/>
              <p:cNvSpPr>
                <a:spLocks/>
              </p:cNvSpPr>
              <p:nvPr/>
            </p:nvSpPr>
            <p:spPr bwMode="auto">
              <a:xfrm>
                <a:off x="3651" y="1460"/>
                <a:ext cx="422" cy="587"/>
              </a:xfrm>
              <a:custGeom>
                <a:avLst/>
                <a:gdLst>
                  <a:gd name="T0" fmla="*/ 0 w 169"/>
                  <a:gd name="T1" fmla="*/ 462 h 235"/>
                  <a:gd name="T2" fmla="*/ 67 w 169"/>
                  <a:gd name="T3" fmla="*/ 350 h 235"/>
                  <a:gd name="T4" fmla="*/ 192 w 169"/>
                  <a:gd name="T5" fmla="*/ 312 h 235"/>
                  <a:gd name="T6" fmla="*/ 462 w 169"/>
                  <a:gd name="T7" fmla="*/ 267 h 235"/>
                  <a:gd name="T8" fmla="*/ 624 w 169"/>
                  <a:gd name="T9" fmla="*/ 480 h 235"/>
                  <a:gd name="T10" fmla="*/ 504 w 169"/>
                  <a:gd name="T11" fmla="*/ 674 h 235"/>
                  <a:gd name="T12" fmla="*/ 280 w 169"/>
                  <a:gd name="T13" fmla="*/ 817 h 235"/>
                  <a:gd name="T14" fmla="*/ 250 w 169"/>
                  <a:gd name="T15" fmla="*/ 937 h 235"/>
                  <a:gd name="T16" fmla="*/ 237 w 169"/>
                  <a:gd name="T17" fmla="*/ 1087 h 235"/>
                  <a:gd name="T18" fmla="*/ 599 w 169"/>
                  <a:gd name="T19" fmla="*/ 1279 h 235"/>
                  <a:gd name="T20" fmla="*/ 799 w 169"/>
                  <a:gd name="T21" fmla="*/ 1349 h 235"/>
                  <a:gd name="T22" fmla="*/ 904 w 169"/>
                  <a:gd name="T23" fmla="*/ 1379 h 235"/>
                  <a:gd name="T24" fmla="*/ 924 w 169"/>
                  <a:gd name="T25" fmla="*/ 1466 h 235"/>
                  <a:gd name="T26" fmla="*/ 1054 w 169"/>
                  <a:gd name="T27" fmla="*/ 1236 h 235"/>
                  <a:gd name="T28" fmla="*/ 929 w 169"/>
                  <a:gd name="T29" fmla="*/ 1261 h 235"/>
                  <a:gd name="T30" fmla="*/ 779 w 169"/>
                  <a:gd name="T31" fmla="*/ 1229 h 235"/>
                  <a:gd name="T32" fmla="*/ 492 w 169"/>
                  <a:gd name="T33" fmla="*/ 1112 h 235"/>
                  <a:gd name="T34" fmla="*/ 392 w 169"/>
                  <a:gd name="T35" fmla="*/ 874 h 235"/>
                  <a:gd name="T36" fmla="*/ 624 w 169"/>
                  <a:gd name="T37" fmla="*/ 717 h 235"/>
                  <a:gd name="T38" fmla="*/ 724 w 169"/>
                  <a:gd name="T39" fmla="*/ 350 h 235"/>
                  <a:gd name="T40" fmla="*/ 574 w 169"/>
                  <a:gd name="T41" fmla="*/ 205 h 235"/>
                  <a:gd name="T42" fmla="*/ 487 w 169"/>
                  <a:gd name="T43" fmla="*/ 0 h 235"/>
                  <a:gd name="T44" fmla="*/ 287 w 169"/>
                  <a:gd name="T45" fmla="*/ 180 h 235"/>
                  <a:gd name="T46" fmla="*/ 205 w 169"/>
                  <a:gd name="T47" fmla="*/ 180 h 235"/>
                  <a:gd name="T48" fmla="*/ 125 w 169"/>
                  <a:gd name="T49" fmla="*/ 205 h 235"/>
                  <a:gd name="T50" fmla="*/ 25 w 169"/>
                  <a:gd name="T51" fmla="*/ 312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9" h="235">
                    <a:moveTo>
                      <a:pt x="0" y="74"/>
                    </a:moveTo>
                    <a:cubicBezTo>
                      <a:pt x="4" y="68"/>
                      <a:pt x="6" y="61"/>
                      <a:pt x="11" y="56"/>
                    </a:cubicBezTo>
                    <a:cubicBezTo>
                      <a:pt x="17" y="50"/>
                      <a:pt x="22" y="50"/>
                      <a:pt x="31" y="50"/>
                    </a:cubicBezTo>
                    <a:cubicBezTo>
                      <a:pt x="45" y="48"/>
                      <a:pt x="62" y="51"/>
                      <a:pt x="74" y="43"/>
                    </a:cubicBezTo>
                    <a:cubicBezTo>
                      <a:pt x="75" y="56"/>
                      <a:pt x="95" y="64"/>
                      <a:pt x="100" y="77"/>
                    </a:cubicBezTo>
                    <a:cubicBezTo>
                      <a:pt x="107" y="97"/>
                      <a:pt x="97" y="101"/>
                      <a:pt x="81" y="108"/>
                    </a:cubicBezTo>
                    <a:cubicBezTo>
                      <a:pt x="68" y="113"/>
                      <a:pt x="53" y="120"/>
                      <a:pt x="45" y="131"/>
                    </a:cubicBezTo>
                    <a:cubicBezTo>
                      <a:pt x="39" y="138"/>
                      <a:pt x="40" y="141"/>
                      <a:pt x="40" y="150"/>
                    </a:cubicBezTo>
                    <a:cubicBezTo>
                      <a:pt x="40" y="157"/>
                      <a:pt x="35" y="166"/>
                      <a:pt x="38" y="174"/>
                    </a:cubicBezTo>
                    <a:cubicBezTo>
                      <a:pt x="44" y="194"/>
                      <a:pt x="79" y="202"/>
                      <a:pt x="96" y="205"/>
                    </a:cubicBezTo>
                    <a:cubicBezTo>
                      <a:pt x="108" y="207"/>
                      <a:pt x="117" y="213"/>
                      <a:pt x="128" y="216"/>
                    </a:cubicBezTo>
                    <a:cubicBezTo>
                      <a:pt x="133" y="218"/>
                      <a:pt x="141" y="217"/>
                      <a:pt x="145" y="221"/>
                    </a:cubicBezTo>
                    <a:cubicBezTo>
                      <a:pt x="150" y="226"/>
                      <a:pt x="147" y="228"/>
                      <a:pt x="148" y="235"/>
                    </a:cubicBezTo>
                    <a:cubicBezTo>
                      <a:pt x="157" y="225"/>
                      <a:pt x="165" y="211"/>
                      <a:pt x="169" y="198"/>
                    </a:cubicBezTo>
                    <a:cubicBezTo>
                      <a:pt x="161" y="201"/>
                      <a:pt x="159" y="204"/>
                      <a:pt x="149" y="202"/>
                    </a:cubicBezTo>
                    <a:cubicBezTo>
                      <a:pt x="141" y="200"/>
                      <a:pt x="133" y="198"/>
                      <a:pt x="125" y="197"/>
                    </a:cubicBezTo>
                    <a:cubicBezTo>
                      <a:pt x="110" y="194"/>
                      <a:pt x="92" y="186"/>
                      <a:pt x="79" y="178"/>
                    </a:cubicBezTo>
                    <a:cubicBezTo>
                      <a:pt x="62" y="169"/>
                      <a:pt x="57" y="156"/>
                      <a:pt x="63" y="140"/>
                    </a:cubicBezTo>
                    <a:cubicBezTo>
                      <a:pt x="70" y="121"/>
                      <a:pt x="84" y="125"/>
                      <a:pt x="100" y="115"/>
                    </a:cubicBezTo>
                    <a:cubicBezTo>
                      <a:pt x="119" y="103"/>
                      <a:pt x="127" y="77"/>
                      <a:pt x="116" y="56"/>
                    </a:cubicBezTo>
                    <a:cubicBezTo>
                      <a:pt x="110" y="46"/>
                      <a:pt x="98" y="44"/>
                      <a:pt x="92" y="33"/>
                    </a:cubicBezTo>
                    <a:cubicBezTo>
                      <a:pt x="87" y="22"/>
                      <a:pt x="84" y="9"/>
                      <a:pt x="78" y="0"/>
                    </a:cubicBezTo>
                    <a:cubicBezTo>
                      <a:pt x="66" y="9"/>
                      <a:pt x="63" y="25"/>
                      <a:pt x="46" y="29"/>
                    </a:cubicBezTo>
                    <a:cubicBezTo>
                      <a:pt x="41" y="31"/>
                      <a:pt x="37" y="28"/>
                      <a:pt x="33" y="29"/>
                    </a:cubicBezTo>
                    <a:cubicBezTo>
                      <a:pt x="28" y="29"/>
                      <a:pt x="24" y="32"/>
                      <a:pt x="20" y="33"/>
                    </a:cubicBezTo>
                    <a:cubicBezTo>
                      <a:pt x="10" y="37"/>
                      <a:pt x="7" y="40"/>
                      <a:pt x="4" y="5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1" name="Freeform 622"/>
              <p:cNvSpPr>
                <a:spLocks/>
              </p:cNvSpPr>
              <p:nvPr/>
            </p:nvSpPr>
            <p:spPr bwMode="auto">
              <a:xfrm>
                <a:off x="3151" y="1107"/>
                <a:ext cx="692" cy="388"/>
              </a:xfrm>
              <a:custGeom>
                <a:avLst/>
                <a:gdLst>
                  <a:gd name="T0" fmla="*/ 255 w 277"/>
                  <a:gd name="T1" fmla="*/ 58 h 155"/>
                  <a:gd name="T2" fmla="*/ 55 w 277"/>
                  <a:gd name="T3" fmla="*/ 313 h 155"/>
                  <a:gd name="T4" fmla="*/ 200 w 277"/>
                  <a:gd name="T5" fmla="*/ 370 h 155"/>
                  <a:gd name="T6" fmla="*/ 280 w 277"/>
                  <a:gd name="T7" fmla="*/ 496 h 155"/>
                  <a:gd name="T8" fmla="*/ 592 w 277"/>
                  <a:gd name="T9" fmla="*/ 571 h 155"/>
                  <a:gd name="T10" fmla="*/ 899 w 277"/>
                  <a:gd name="T11" fmla="*/ 676 h 155"/>
                  <a:gd name="T12" fmla="*/ 1062 w 277"/>
                  <a:gd name="T13" fmla="*/ 884 h 155"/>
                  <a:gd name="T14" fmla="*/ 1124 w 277"/>
                  <a:gd name="T15" fmla="*/ 964 h 155"/>
                  <a:gd name="T16" fmla="*/ 1224 w 277"/>
                  <a:gd name="T17" fmla="*/ 901 h 155"/>
                  <a:gd name="T18" fmla="*/ 1461 w 277"/>
                  <a:gd name="T19" fmla="*/ 701 h 155"/>
                  <a:gd name="T20" fmla="*/ 1579 w 277"/>
                  <a:gd name="T21" fmla="*/ 633 h 155"/>
                  <a:gd name="T22" fmla="*/ 1724 w 277"/>
                  <a:gd name="T23" fmla="*/ 588 h 155"/>
                  <a:gd name="T24" fmla="*/ 1724 w 277"/>
                  <a:gd name="T25" fmla="*/ 558 h 155"/>
                  <a:gd name="T26" fmla="*/ 1479 w 277"/>
                  <a:gd name="T27" fmla="*/ 601 h 155"/>
                  <a:gd name="T28" fmla="*/ 1242 w 277"/>
                  <a:gd name="T29" fmla="*/ 733 h 155"/>
                  <a:gd name="T30" fmla="*/ 1099 w 277"/>
                  <a:gd name="T31" fmla="*/ 588 h 155"/>
                  <a:gd name="T32" fmla="*/ 862 w 277"/>
                  <a:gd name="T33" fmla="*/ 533 h 155"/>
                  <a:gd name="T34" fmla="*/ 630 w 277"/>
                  <a:gd name="T35" fmla="*/ 476 h 155"/>
                  <a:gd name="T36" fmla="*/ 425 w 277"/>
                  <a:gd name="T37" fmla="*/ 421 h 155"/>
                  <a:gd name="T38" fmla="*/ 430 w 277"/>
                  <a:gd name="T39" fmla="*/ 370 h 155"/>
                  <a:gd name="T40" fmla="*/ 325 w 277"/>
                  <a:gd name="T41" fmla="*/ 325 h 155"/>
                  <a:gd name="T42" fmla="*/ 230 w 277"/>
                  <a:gd name="T43" fmla="*/ 238 h 155"/>
                  <a:gd name="T44" fmla="*/ 330 w 277"/>
                  <a:gd name="T45" fmla="*/ 138 h 155"/>
                  <a:gd name="T46" fmla="*/ 312 w 277"/>
                  <a:gd name="T47" fmla="*/ 0 h 155"/>
                  <a:gd name="T48" fmla="*/ 275 w 277"/>
                  <a:gd name="T49" fmla="*/ 20 h 1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7" h="155">
                    <a:moveTo>
                      <a:pt x="41" y="9"/>
                    </a:moveTo>
                    <a:cubicBezTo>
                      <a:pt x="36" y="18"/>
                      <a:pt x="0" y="40"/>
                      <a:pt x="9" y="50"/>
                    </a:cubicBezTo>
                    <a:cubicBezTo>
                      <a:pt x="12" y="55"/>
                      <a:pt x="26" y="54"/>
                      <a:pt x="32" y="59"/>
                    </a:cubicBezTo>
                    <a:cubicBezTo>
                      <a:pt x="38" y="64"/>
                      <a:pt x="39" y="74"/>
                      <a:pt x="45" y="79"/>
                    </a:cubicBezTo>
                    <a:cubicBezTo>
                      <a:pt x="58" y="89"/>
                      <a:pt x="80" y="87"/>
                      <a:pt x="95" y="91"/>
                    </a:cubicBezTo>
                    <a:cubicBezTo>
                      <a:pt x="111" y="95"/>
                      <a:pt x="128" y="102"/>
                      <a:pt x="144" y="108"/>
                    </a:cubicBezTo>
                    <a:cubicBezTo>
                      <a:pt x="163" y="114"/>
                      <a:pt x="171" y="119"/>
                      <a:pt x="170" y="141"/>
                    </a:cubicBezTo>
                    <a:cubicBezTo>
                      <a:pt x="169" y="149"/>
                      <a:pt x="168" y="155"/>
                      <a:pt x="180" y="154"/>
                    </a:cubicBezTo>
                    <a:cubicBezTo>
                      <a:pt x="186" y="154"/>
                      <a:pt x="191" y="149"/>
                      <a:pt x="196" y="144"/>
                    </a:cubicBezTo>
                    <a:cubicBezTo>
                      <a:pt x="208" y="132"/>
                      <a:pt x="221" y="123"/>
                      <a:pt x="234" y="112"/>
                    </a:cubicBezTo>
                    <a:cubicBezTo>
                      <a:pt x="239" y="107"/>
                      <a:pt x="246" y="104"/>
                      <a:pt x="253" y="101"/>
                    </a:cubicBezTo>
                    <a:cubicBezTo>
                      <a:pt x="258" y="99"/>
                      <a:pt x="272" y="99"/>
                      <a:pt x="276" y="94"/>
                    </a:cubicBezTo>
                    <a:cubicBezTo>
                      <a:pt x="277" y="92"/>
                      <a:pt x="277" y="91"/>
                      <a:pt x="276" y="89"/>
                    </a:cubicBezTo>
                    <a:cubicBezTo>
                      <a:pt x="264" y="94"/>
                      <a:pt x="249" y="92"/>
                      <a:pt x="237" y="96"/>
                    </a:cubicBezTo>
                    <a:cubicBezTo>
                      <a:pt x="223" y="100"/>
                      <a:pt x="212" y="113"/>
                      <a:pt x="199" y="117"/>
                    </a:cubicBezTo>
                    <a:cubicBezTo>
                      <a:pt x="192" y="105"/>
                      <a:pt x="188" y="99"/>
                      <a:pt x="176" y="94"/>
                    </a:cubicBezTo>
                    <a:cubicBezTo>
                      <a:pt x="163" y="90"/>
                      <a:pt x="150" y="90"/>
                      <a:pt x="138" y="85"/>
                    </a:cubicBezTo>
                    <a:cubicBezTo>
                      <a:pt x="125" y="81"/>
                      <a:pt x="113" y="79"/>
                      <a:pt x="101" y="76"/>
                    </a:cubicBezTo>
                    <a:cubicBezTo>
                      <a:pt x="90" y="73"/>
                      <a:pt x="79" y="67"/>
                      <a:pt x="68" y="67"/>
                    </a:cubicBezTo>
                    <a:cubicBezTo>
                      <a:pt x="69" y="65"/>
                      <a:pt x="68" y="61"/>
                      <a:pt x="69" y="59"/>
                    </a:cubicBezTo>
                    <a:cubicBezTo>
                      <a:pt x="59" y="57"/>
                      <a:pt x="58" y="61"/>
                      <a:pt x="52" y="52"/>
                    </a:cubicBezTo>
                    <a:cubicBezTo>
                      <a:pt x="47" y="45"/>
                      <a:pt x="46" y="40"/>
                      <a:pt x="37" y="38"/>
                    </a:cubicBezTo>
                    <a:cubicBezTo>
                      <a:pt x="44" y="31"/>
                      <a:pt x="50" y="32"/>
                      <a:pt x="53" y="22"/>
                    </a:cubicBezTo>
                    <a:cubicBezTo>
                      <a:pt x="55" y="15"/>
                      <a:pt x="55" y="4"/>
                      <a:pt x="50" y="0"/>
                    </a:cubicBezTo>
                    <a:cubicBezTo>
                      <a:pt x="48" y="1"/>
                      <a:pt x="45" y="1"/>
                      <a:pt x="44" y="3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2" name="Freeform 623"/>
              <p:cNvSpPr>
                <a:spLocks/>
              </p:cNvSpPr>
              <p:nvPr/>
            </p:nvSpPr>
            <p:spPr bwMode="auto">
              <a:xfrm>
                <a:off x="3033" y="1002"/>
                <a:ext cx="753" cy="285"/>
              </a:xfrm>
              <a:custGeom>
                <a:avLst/>
                <a:gdLst>
                  <a:gd name="T0" fmla="*/ 0 w 301"/>
                  <a:gd name="T1" fmla="*/ 75 h 114"/>
                  <a:gd name="T2" fmla="*/ 363 w 301"/>
                  <a:gd name="T3" fmla="*/ 63 h 114"/>
                  <a:gd name="T4" fmla="*/ 500 w 301"/>
                  <a:gd name="T5" fmla="*/ 88 h 114"/>
                  <a:gd name="T6" fmla="*/ 625 w 301"/>
                  <a:gd name="T7" fmla="*/ 138 h 114"/>
                  <a:gd name="T8" fmla="*/ 833 w 301"/>
                  <a:gd name="T9" fmla="*/ 288 h 114"/>
                  <a:gd name="T10" fmla="*/ 1321 w 301"/>
                  <a:gd name="T11" fmla="*/ 558 h 114"/>
                  <a:gd name="T12" fmla="*/ 1564 w 301"/>
                  <a:gd name="T13" fmla="*/ 675 h 114"/>
                  <a:gd name="T14" fmla="*/ 1826 w 301"/>
                  <a:gd name="T15" fmla="*/ 645 h 114"/>
                  <a:gd name="T16" fmla="*/ 1701 w 301"/>
                  <a:gd name="T17" fmla="*/ 433 h 114"/>
                  <a:gd name="T18" fmla="*/ 1396 w 301"/>
                  <a:gd name="T19" fmla="*/ 408 h 114"/>
                  <a:gd name="T20" fmla="*/ 1626 w 301"/>
                  <a:gd name="T21" fmla="*/ 545 h 114"/>
                  <a:gd name="T22" fmla="*/ 1371 w 301"/>
                  <a:gd name="T23" fmla="*/ 450 h 114"/>
                  <a:gd name="T24" fmla="*/ 1201 w 301"/>
                  <a:gd name="T25" fmla="*/ 300 h 114"/>
                  <a:gd name="T26" fmla="*/ 1088 w 301"/>
                  <a:gd name="T27" fmla="*/ 250 h 114"/>
                  <a:gd name="T28" fmla="*/ 1021 w 301"/>
                  <a:gd name="T29" fmla="*/ 170 h 114"/>
                  <a:gd name="T30" fmla="*/ 783 w 301"/>
                  <a:gd name="T31" fmla="*/ 120 h 114"/>
                  <a:gd name="T32" fmla="*/ 683 w 301"/>
                  <a:gd name="T33" fmla="*/ 45 h 114"/>
                  <a:gd name="T34" fmla="*/ 583 w 301"/>
                  <a:gd name="T35" fmla="*/ 13 h 114"/>
                  <a:gd name="T36" fmla="*/ 300 w 301"/>
                  <a:gd name="T37" fmla="*/ 8 h 114"/>
                  <a:gd name="T38" fmla="*/ 25 w 301"/>
                  <a:gd name="T39" fmla="*/ 95 h 1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1" h="114">
                    <a:moveTo>
                      <a:pt x="0" y="12"/>
                    </a:moveTo>
                    <a:cubicBezTo>
                      <a:pt x="6" y="34"/>
                      <a:pt x="46" y="17"/>
                      <a:pt x="58" y="10"/>
                    </a:cubicBezTo>
                    <a:cubicBezTo>
                      <a:pt x="64" y="13"/>
                      <a:pt x="72" y="13"/>
                      <a:pt x="80" y="14"/>
                    </a:cubicBezTo>
                    <a:cubicBezTo>
                      <a:pt x="86" y="16"/>
                      <a:pt x="93" y="19"/>
                      <a:pt x="100" y="22"/>
                    </a:cubicBezTo>
                    <a:cubicBezTo>
                      <a:pt x="109" y="25"/>
                      <a:pt x="133" y="34"/>
                      <a:pt x="133" y="46"/>
                    </a:cubicBezTo>
                    <a:cubicBezTo>
                      <a:pt x="153" y="36"/>
                      <a:pt x="199" y="73"/>
                      <a:pt x="211" y="89"/>
                    </a:cubicBezTo>
                    <a:cubicBezTo>
                      <a:pt x="223" y="103"/>
                      <a:pt x="232" y="105"/>
                      <a:pt x="250" y="108"/>
                    </a:cubicBezTo>
                    <a:cubicBezTo>
                      <a:pt x="261" y="111"/>
                      <a:pt x="285" y="114"/>
                      <a:pt x="292" y="103"/>
                    </a:cubicBezTo>
                    <a:cubicBezTo>
                      <a:pt x="301" y="91"/>
                      <a:pt x="283" y="73"/>
                      <a:pt x="272" y="69"/>
                    </a:cubicBezTo>
                    <a:cubicBezTo>
                      <a:pt x="266" y="68"/>
                      <a:pt x="226" y="59"/>
                      <a:pt x="223" y="65"/>
                    </a:cubicBezTo>
                    <a:cubicBezTo>
                      <a:pt x="219" y="73"/>
                      <a:pt x="269" y="74"/>
                      <a:pt x="260" y="87"/>
                    </a:cubicBezTo>
                    <a:cubicBezTo>
                      <a:pt x="255" y="95"/>
                      <a:pt x="225" y="76"/>
                      <a:pt x="219" y="72"/>
                    </a:cubicBezTo>
                    <a:cubicBezTo>
                      <a:pt x="209" y="65"/>
                      <a:pt x="202" y="54"/>
                      <a:pt x="192" y="48"/>
                    </a:cubicBezTo>
                    <a:cubicBezTo>
                      <a:pt x="186" y="45"/>
                      <a:pt x="180" y="42"/>
                      <a:pt x="174" y="40"/>
                    </a:cubicBezTo>
                    <a:cubicBezTo>
                      <a:pt x="165" y="37"/>
                      <a:pt x="165" y="37"/>
                      <a:pt x="163" y="27"/>
                    </a:cubicBezTo>
                    <a:cubicBezTo>
                      <a:pt x="149" y="33"/>
                      <a:pt x="137" y="27"/>
                      <a:pt x="125" y="19"/>
                    </a:cubicBezTo>
                    <a:cubicBezTo>
                      <a:pt x="119" y="16"/>
                      <a:pt x="115" y="11"/>
                      <a:pt x="109" y="7"/>
                    </a:cubicBezTo>
                    <a:cubicBezTo>
                      <a:pt x="102" y="1"/>
                      <a:pt x="102" y="1"/>
                      <a:pt x="93" y="2"/>
                    </a:cubicBezTo>
                    <a:cubicBezTo>
                      <a:pt x="77" y="2"/>
                      <a:pt x="63" y="0"/>
                      <a:pt x="48" y="1"/>
                    </a:cubicBezTo>
                    <a:cubicBezTo>
                      <a:pt x="32" y="2"/>
                      <a:pt x="18" y="9"/>
                      <a:pt x="4" y="15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3" name="Freeform 624"/>
              <p:cNvSpPr>
                <a:spLocks/>
              </p:cNvSpPr>
              <p:nvPr/>
            </p:nvSpPr>
            <p:spPr bwMode="auto">
              <a:xfrm>
                <a:off x="2848" y="887"/>
                <a:ext cx="233" cy="82"/>
              </a:xfrm>
              <a:custGeom>
                <a:avLst/>
                <a:gdLst>
                  <a:gd name="T0" fmla="*/ 0 w 93"/>
                  <a:gd name="T1" fmla="*/ 42 h 33"/>
                  <a:gd name="T2" fmla="*/ 175 w 93"/>
                  <a:gd name="T3" fmla="*/ 42 h 33"/>
                  <a:gd name="T4" fmla="*/ 338 w 93"/>
                  <a:gd name="T5" fmla="*/ 129 h 33"/>
                  <a:gd name="T6" fmla="*/ 484 w 93"/>
                  <a:gd name="T7" fmla="*/ 191 h 33"/>
                  <a:gd name="T8" fmla="*/ 584 w 93"/>
                  <a:gd name="T9" fmla="*/ 80 h 33"/>
                  <a:gd name="T10" fmla="*/ 463 w 93"/>
                  <a:gd name="T11" fmla="*/ 87 h 33"/>
                  <a:gd name="T12" fmla="*/ 363 w 93"/>
                  <a:gd name="T13" fmla="*/ 37 h 33"/>
                  <a:gd name="T14" fmla="*/ 133 w 93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3" h="33">
                    <a:moveTo>
                      <a:pt x="0" y="7"/>
                    </a:moveTo>
                    <a:cubicBezTo>
                      <a:pt x="4" y="9"/>
                      <a:pt x="19" y="4"/>
                      <a:pt x="28" y="7"/>
                    </a:cubicBezTo>
                    <a:cubicBezTo>
                      <a:pt x="37" y="10"/>
                      <a:pt x="46" y="15"/>
                      <a:pt x="54" y="21"/>
                    </a:cubicBezTo>
                    <a:cubicBezTo>
                      <a:pt x="61" y="26"/>
                      <a:pt x="68" y="33"/>
                      <a:pt x="77" y="31"/>
                    </a:cubicBezTo>
                    <a:cubicBezTo>
                      <a:pt x="88" y="30"/>
                      <a:pt x="87" y="20"/>
                      <a:pt x="93" y="13"/>
                    </a:cubicBezTo>
                    <a:cubicBezTo>
                      <a:pt x="87" y="13"/>
                      <a:pt x="79" y="15"/>
                      <a:pt x="74" y="14"/>
                    </a:cubicBezTo>
                    <a:cubicBezTo>
                      <a:pt x="68" y="13"/>
                      <a:pt x="63" y="8"/>
                      <a:pt x="58" y="6"/>
                    </a:cubicBezTo>
                    <a:cubicBezTo>
                      <a:pt x="46" y="2"/>
                      <a:pt x="32" y="5"/>
                      <a:pt x="21" y="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4" name="Freeform 625"/>
              <p:cNvSpPr>
                <a:spLocks/>
              </p:cNvSpPr>
              <p:nvPr/>
            </p:nvSpPr>
            <p:spPr bwMode="auto">
              <a:xfrm>
                <a:off x="2726" y="782"/>
                <a:ext cx="152" cy="90"/>
              </a:xfrm>
              <a:custGeom>
                <a:avLst/>
                <a:gdLst>
                  <a:gd name="T0" fmla="*/ 0 w 61"/>
                  <a:gd name="T1" fmla="*/ 8 h 36"/>
                  <a:gd name="T2" fmla="*/ 187 w 61"/>
                  <a:gd name="T3" fmla="*/ 225 h 36"/>
                  <a:gd name="T4" fmla="*/ 379 w 61"/>
                  <a:gd name="T5" fmla="*/ 50 h 36"/>
                  <a:gd name="T6" fmla="*/ 229 w 61"/>
                  <a:gd name="T7" fmla="*/ 70 h 36"/>
                  <a:gd name="T8" fmla="*/ 125 w 61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0" y="1"/>
                    </a:moveTo>
                    <a:cubicBezTo>
                      <a:pt x="18" y="2"/>
                      <a:pt x="26" y="18"/>
                      <a:pt x="30" y="36"/>
                    </a:cubicBezTo>
                    <a:cubicBezTo>
                      <a:pt x="38" y="22"/>
                      <a:pt x="49" y="17"/>
                      <a:pt x="61" y="8"/>
                    </a:cubicBezTo>
                    <a:cubicBezTo>
                      <a:pt x="53" y="7"/>
                      <a:pt x="45" y="13"/>
                      <a:pt x="37" y="11"/>
                    </a:cubicBezTo>
                    <a:cubicBezTo>
                      <a:pt x="30" y="9"/>
                      <a:pt x="26" y="3"/>
                      <a:pt x="20" y="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5" name="Freeform 626"/>
              <p:cNvSpPr>
                <a:spLocks/>
              </p:cNvSpPr>
              <p:nvPr/>
            </p:nvSpPr>
            <p:spPr bwMode="auto">
              <a:xfrm>
                <a:off x="2208" y="832"/>
                <a:ext cx="800" cy="558"/>
              </a:xfrm>
              <a:custGeom>
                <a:avLst/>
                <a:gdLst>
                  <a:gd name="T0" fmla="*/ 1025 w 320"/>
                  <a:gd name="T1" fmla="*/ 350 h 223"/>
                  <a:gd name="T2" fmla="*/ 1338 w 320"/>
                  <a:gd name="T3" fmla="*/ 345 h 223"/>
                  <a:gd name="T4" fmla="*/ 1463 w 320"/>
                  <a:gd name="T5" fmla="*/ 383 h 223"/>
                  <a:gd name="T6" fmla="*/ 1520 w 320"/>
                  <a:gd name="T7" fmla="*/ 513 h 223"/>
                  <a:gd name="T8" fmla="*/ 1713 w 320"/>
                  <a:gd name="T9" fmla="*/ 696 h 223"/>
                  <a:gd name="T10" fmla="*/ 1958 w 320"/>
                  <a:gd name="T11" fmla="*/ 838 h 223"/>
                  <a:gd name="T12" fmla="*/ 1958 w 320"/>
                  <a:gd name="T13" fmla="*/ 946 h 223"/>
                  <a:gd name="T14" fmla="*/ 1970 w 320"/>
                  <a:gd name="T15" fmla="*/ 1046 h 223"/>
                  <a:gd name="T16" fmla="*/ 1875 w 320"/>
                  <a:gd name="T17" fmla="*/ 1209 h 223"/>
                  <a:gd name="T18" fmla="*/ 1995 w 320"/>
                  <a:gd name="T19" fmla="*/ 1209 h 223"/>
                  <a:gd name="T20" fmla="*/ 2000 w 320"/>
                  <a:gd name="T21" fmla="*/ 1226 h 223"/>
                  <a:gd name="T22" fmla="*/ 1850 w 320"/>
                  <a:gd name="T23" fmla="*/ 1314 h 223"/>
                  <a:gd name="T24" fmla="*/ 1700 w 320"/>
                  <a:gd name="T25" fmla="*/ 1389 h 223"/>
                  <a:gd name="T26" fmla="*/ 1783 w 320"/>
                  <a:gd name="T27" fmla="*/ 863 h 223"/>
                  <a:gd name="T28" fmla="*/ 1320 w 320"/>
                  <a:gd name="T29" fmla="*/ 563 h 223"/>
                  <a:gd name="T30" fmla="*/ 1120 w 320"/>
                  <a:gd name="T31" fmla="*/ 413 h 223"/>
                  <a:gd name="T32" fmla="*/ 825 w 320"/>
                  <a:gd name="T33" fmla="*/ 370 h 223"/>
                  <a:gd name="T34" fmla="*/ 433 w 320"/>
                  <a:gd name="T35" fmla="*/ 671 h 223"/>
                  <a:gd name="T36" fmla="*/ 388 w 320"/>
                  <a:gd name="T37" fmla="*/ 938 h 223"/>
                  <a:gd name="T38" fmla="*/ 158 w 320"/>
                  <a:gd name="T39" fmla="*/ 958 h 223"/>
                  <a:gd name="T40" fmla="*/ 63 w 320"/>
                  <a:gd name="T41" fmla="*/ 846 h 223"/>
                  <a:gd name="T42" fmla="*/ 38 w 320"/>
                  <a:gd name="T43" fmla="*/ 733 h 223"/>
                  <a:gd name="T44" fmla="*/ 100 w 320"/>
                  <a:gd name="T45" fmla="*/ 633 h 223"/>
                  <a:gd name="T46" fmla="*/ 158 w 320"/>
                  <a:gd name="T47" fmla="*/ 558 h 223"/>
                  <a:gd name="T48" fmla="*/ 233 w 320"/>
                  <a:gd name="T49" fmla="*/ 708 h 223"/>
                  <a:gd name="T50" fmla="*/ 200 w 320"/>
                  <a:gd name="T51" fmla="*/ 801 h 223"/>
                  <a:gd name="T52" fmla="*/ 288 w 320"/>
                  <a:gd name="T53" fmla="*/ 883 h 223"/>
                  <a:gd name="T54" fmla="*/ 358 w 320"/>
                  <a:gd name="T55" fmla="*/ 713 h 223"/>
                  <a:gd name="T56" fmla="*/ 288 w 320"/>
                  <a:gd name="T57" fmla="*/ 483 h 223"/>
                  <a:gd name="T58" fmla="*/ 333 w 320"/>
                  <a:gd name="T59" fmla="*/ 438 h 223"/>
                  <a:gd name="T60" fmla="*/ 395 w 320"/>
                  <a:gd name="T61" fmla="*/ 308 h 223"/>
                  <a:gd name="T62" fmla="*/ 538 w 320"/>
                  <a:gd name="T63" fmla="*/ 200 h 223"/>
                  <a:gd name="T64" fmla="*/ 870 w 320"/>
                  <a:gd name="T65" fmla="*/ 0 h 223"/>
                  <a:gd name="T66" fmla="*/ 745 w 320"/>
                  <a:gd name="T67" fmla="*/ 133 h 223"/>
                  <a:gd name="T68" fmla="*/ 775 w 320"/>
                  <a:gd name="T69" fmla="*/ 275 h 223"/>
                  <a:gd name="T70" fmla="*/ 950 w 320"/>
                  <a:gd name="T71" fmla="*/ 308 h 223"/>
                  <a:gd name="T72" fmla="*/ 1133 w 320"/>
                  <a:gd name="T73" fmla="*/ 375 h 2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0" h="223">
                    <a:moveTo>
                      <a:pt x="164" y="56"/>
                    </a:moveTo>
                    <a:cubicBezTo>
                      <a:pt x="165" y="59"/>
                      <a:pt x="206" y="54"/>
                      <a:pt x="214" y="55"/>
                    </a:cubicBezTo>
                    <a:cubicBezTo>
                      <a:pt x="221" y="55"/>
                      <a:pt x="230" y="55"/>
                      <a:pt x="234" y="61"/>
                    </a:cubicBezTo>
                    <a:cubicBezTo>
                      <a:pt x="239" y="66"/>
                      <a:pt x="240" y="76"/>
                      <a:pt x="243" y="82"/>
                    </a:cubicBezTo>
                    <a:cubicBezTo>
                      <a:pt x="251" y="97"/>
                      <a:pt x="258" y="106"/>
                      <a:pt x="274" y="111"/>
                    </a:cubicBezTo>
                    <a:cubicBezTo>
                      <a:pt x="286" y="116"/>
                      <a:pt x="308" y="119"/>
                      <a:pt x="313" y="134"/>
                    </a:cubicBezTo>
                    <a:cubicBezTo>
                      <a:pt x="315" y="139"/>
                      <a:pt x="312" y="145"/>
                      <a:pt x="313" y="151"/>
                    </a:cubicBezTo>
                    <a:cubicBezTo>
                      <a:pt x="313" y="156"/>
                      <a:pt x="316" y="161"/>
                      <a:pt x="315" y="167"/>
                    </a:cubicBezTo>
                    <a:cubicBezTo>
                      <a:pt x="313" y="177"/>
                      <a:pt x="301" y="183"/>
                      <a:pt x="300" y="193"/>
                    </a:cubicBezTo>
                    <a:cubicBezTo>
                      <a:pt x="305" y="191"/>
                      <a:pt x="313" y="191"/>
                      <a:pt x="319" y="193"/>
                    </a:cubicBezTo>
                    <a:cubicBezTo>
                      <a:pt x="319" y="194"/>
                      <a:pt x="319" y="195"/>
                      <a:pt x="320" y="196"/>
                    </a:cubicBezTo>
                    <a:cubicBezTo>
                      <a:pt x="311" y="201"/>
                      <a:pt x="304" y="204"/>
                      <a:pt x="296" y="210"/>
                    </a:cubicBezTo>
                    <a:cubicBezTo>
                      <a:pt x="290" y="216"/>
                      <a:pt x="281" y="223"/>
                      <a:pt x="272" y="222"/>
                    </a:cubicBezTo>
                    <a:cubicBezTo>
                      <a:pt x="261" y="192"/>
                      <a:pt x="312" y="167"/>
                      <a:pt x="285" y="138"/>
                    </a:cubicBezTo>
                    <a:cubicBezTo>
                      <a:pt x="264" y="116"/>
                      <a:pt x="235" y="108"/>
                      <a:pt x="211" y="90"/>
                    </a:cubicBezTo>
                    <a:cubicBezTo>
                      <a:pt x="200" y="82"/>
                      <a:pt x="192" y="70"/>
                      <a:pt x="179" y="66"/>
                    </a:cubicBezTo>
                    <a:cubicBezTo>
                      <a:pt x="164" y="61"/>
                      <a:pt x="147" y="58"/>
                      <a:pt x="132" y="59"/>
                    </a:cubicBezTo>
                    <a:cubicBezTo>
                      <a:pt x="102" y="60"/>
                      <a:pt x="59" y="70"/>
                      <a:pt x="69" y="107"/>
                    </a:cubicBezTo>
                    <a:cubicBezTo>
                      <a:pt x="73" y="124"/>
                      <a:pt x="73" y="135"/>
                      <a:pt x="62" y="150"/>
                    </a:cubicBezTo>
                    <a:cubicBezTo>
                      <a:pt x="53" y="164"/>
                      <a:pt x="38" y="166"/>
                      <a:pt x="25" y="153"/>
                    </a:cubicBezTo>
                    <a:cubicBezTo>
                      <a:pt x="20" y="148"/>
                      <a:pt x="15" y="141"/>
                      <a:pt x="10" y="135"/>
                    </a:cubicBezTo>
                    <a:cubicBezTo>
                      <a:pt x="3" y="129"/>
                      <a:pt x="0" y="125"/>
                      <a:pt x="6" y="117"/>
                    </a:cubicBezTo>
                    <a:cubicBezTo>
                      <a:pt x="12" y="109"/>
                      <a:pt x="15" y="111"/>
                      <a:pt x="16" y="101"/>
                    </a:cubicBezTo>
                    <a:cubicBezTo>
                      <a:pt x="16" y="92"/>
                      <a:pt x="13" y="88"/>
                      <a:pt x="25" y="89"/>
                    </a:cubicBezTo>
                    <a:cubicBezTo>
                      <a:pt x="41" y="90"/>
                      <a:pt x="43" y="99"/>
                      <a:pt x="37" y="113"/>
                    </a:cubicBezTo>
                    <a:cubicBezTo>
                      <a:pt x="35" y="118"/>
                      <a:pt x="30" y="122"/>
                      <a:pt x="32" y="128"/>
                    </a:cubicBezTo>
                    <a:cubicBezTo>
                      <a:pt x="33" y="130"/>
                      <a:pt x="43" y="140"/>
                      <a:pt x="46" y="141"/>
                    </a:cubicBezTo>
                    <a:cubicBezTo>
                      <a:pt x="58" y="142"/>
                      <a:pt x="59" y="121"/>
                      <a:pt x="57" y="114"/>
                    </a:cubicBezTo>
                    <a:cubicBezTo>
                      <a:pt x="53" y="100"/>
                      <a:pt x="48" y="90"/>
                      <a:pt x="46" y="77"/>
                    </a:cubicBezTo>
                    <a:cubicBezTo>
                      <a:pt x="48" y="75"/>
                      <a:pt x="50" y="72"/>
                      <a:pt x="53" y="70"/>
                    </a:cubicBezTo>
                    <a:cubicBezTo>
                      <a:pt x="40" y="68"/>
                      <a:pt x="59" y="53"/>
                      <a:pt x="63" y="49"/>
                    </a:cubicBezTo>
                    <a:cubicBezTo>
                      <a:pt x="71" y="41"/>
                      <a:pt x="76" y="36"/>
                      <a:pt x="86" y="32"/>
                    </a:cubicBezTo>
                    <a:cubicBezTo>
                      <a:pt x="103" y="26"/>
                      <a:pt x="120" y="0"/>
                      <a:pt x="139" y="0"/>
                    </a:cubicBezTo>
                    <a:cubicBezTo>
                      <a:pt x="138" y="7"/>
                      <a:pt x="123" y="13"/>
                      <a:pt x="119" y="21"/>
                    </a:cubicBezTo>
                    <a:cubicBezTo>
                      <a:pt x="114" y="30"/>
                      <a:pt x="115" y="38"/>
                      <a:pt x="124" y="44"/>
                    </a:cubicBezTo>
                    <a:cubicBezTo>
                      <a:pt x="133" y="49"/>
                      <a:pt x="143" y="47"/>
                      <a:pt x="152" y="49"/>
                    </a:cubicBezTo>
                    <a:cubicBezTo>
                      <a:pt x="162" y="51"/>
                      <a:pt x="171" y="58"/>
                      <a:pt x="181" y="60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6" name="Freeform 627"/>
              <p:cNvSpPr>
                <a:spLocks/>
              </p:cNvSpPr>
              <p:nvPr/>
            </p:nvSpPr>
            <p:spPr bwMode="auto">
              <a:xfrm>
                <a:off x="2661" y="1052"/>
                <a:ext cx="122" cy="122"/>
              </a:xfrm>
              <a:custGeom>
                <a:avLst/>
                <a:gdLst>
                  <a:gd name="T0" fmla="*/ 12 w 49"/>
                  <a:gd name="T1" fmla="*/ 62 h 49"/>
                  <a:gd name="T2" fmla="*/ 154 w 49"/>
                  <a:gd name="T3" fmla="*/ 229 h 49"/>
                  <a:gd name="T4" fmla="*/ 217 w 49"/>
                  <a:gd name="T5" fmla="*/ 266 h 49"/>
                  <a:gd name="T6" fmla="*/ 304 w 49"/>
                  <a:gd name="T7" fmla="*/ 187 h 49"/>
                  <a:gd name="T8" fmla="*/ 187 w 49"/>
                  <a:gd name="T9" fmla="*/ 62 h 49"/>
                  <a:gd name="T10" fmla="*/ 0 w 49"/>
                  <a:gd name="T11" fmla="*/ 25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" y="10"/>
                    </a:moveTo>
                    <a:cubicBezTo>
                      <a:pt x="13" y="16"/>
                      <a:pt x="23" y="20"/>
                      <a:pt x="25" y="37"/>
                    </a:cubicBezTo>
                    <a:cubicBezTo>
                      <a:pt x="26" y="46"/>
                      <a:pt x="25" y="49"/>
                      <a:pt x="35" y="43"/>
                    </a:cubicBezTo>
                    <a:cubicBezTo>
                      <a:pt x="39" y="40"/>
                      <a:pt x="45" y="34"/>
                      <a:pt x="49" y="30"/>
                    </a:cubicBezTo>
                    <a:cubicBezTo>
                      <a:pt x="42" y="24"/>
                      <a:pt x="37" y="16"/>
                      <a:pt x="30" y="10"/>
                    </a:cubicBezTo>
                    <a:cubicBezTo>
                      <a:pt x="20" y="0"/>
                      <a:pt x="13" y="3"/>
                      <a:pt x="0" y="4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7" name="Freeform 628"/>
              <p:cNvSpPr>
                <a:spLocks/>
              </p:cNvSpPr>
              <p:nvPr/>
            </p:nvSpPr>
            <p:spPr bwMode="auto">
              <a:xfrm>
                <a:off x="2476" y="1052"/>
                <a:ext cx="362" cy="485"/>
              </a:xfrm>
              <a:custGeom>
                <a:avLst/>
                <a:gdLst>
                  <a:gd name="T0" fmla="*/ 0 w 145"/>
                  <a:gd name="T1" fmla="*/ 13 h 194"/>
                  <a:gd name="T2" fmla="*/ 112 w 145"/>
                  <a:gd name="T3" fmla="*/ 120 h 194"/>
                  <a:gd name="T4" fmla="*/ 92 w 145"/>
                  <a:gd name="T5" fmla="*/ 275 h 194"/>
                  <a:gd name="T6" fmla="*/ 337 w 145"/>
                  <a:gd name="T7" fmla="*/ 670 h 194"/>
                  <a:gd name="T8" fmla="*/ 579 w 145"/>
                  <a:gd name="T9" fmla="*/ 708 h 194"/>
                  <a:gd name="T10" fmla="*/ 736 w 145"/>
                  <a:gd name="T11" fmla="*/ 545 h 194"/>
                  <a:gd name="T12" fmla="*/ 699 w 145"/>
                  <a:gd name="T13" fmla="*/ 713 h 194"/>
                  <a:gd name="T14" fmla="*/ 662 w 145"/>
                  <a:gd name="T15" fmla="*/ 945 h 194"/>
                  <a:gd name="T16" fmla="*/ 512 w 145"/>
                  <a:gd name="T17" fmla="*/ 1025 h 194"/>
                  <a:gd name="T18" fmla="*/ 275 w 145"/>
                  <a:gd name="T19" fmla="*/ 1058 h 194"/>
                  <a:gd name="T20" fmla="*/ 449 w 145"/>
                  <a:gd name="T21" fmla="*/ 1108 h 194"/>
                  <a:gd name="T22" fmla="*/ 592 w 145"/>
                  <a:gd name="T23" fmla="*/ 1170 h 194"/>
                  <a:gd name="T24" fmla="*/ 741 w 145"/>
                  <a:gd name="T25" fmla="*/ 1188 h 194"/>
                  <a:gd name="T26" fmla="*/ 779 w 145"/>
                  <a:gd name="T27" fmla="*/ 1058 h 194"/>
                  <a:gd name="T28" fmla="*/ 786 w 145"/>
                  <a:gd name="T29" fmla="*/ 900 h 194"/>
                  <a:gd name="T30" fmla="*/ 841 w 145"/>
                  <a:gd name="T31" fmla="*/ 770 h 194"/>
                  <a:gd name="T32" fmla="*/ 899 w 145"/>
                  <a:gd name="T33" fmla="*/ 470 h 194"/>
                  <a:gd name="T34" fmla="*/ 779 w 145"/>
                  <a:gd name="T35" fmla="*/ 363 h 194"/>
                  <a:gd name="T36" fmla="*/ 629 w 145"/>
                  <a:gd name="T37" fmla="*/ 575 h 194"/>
                  <a:gd name="T38" fmla="*/ 474 w 145"/>
                  <a:gd name="T39" fmla="*/ 570 h 194"/>
                  <a:gd name="T40" fmla="*/ 330 w 145"/>
                  <a:gd name="T41" fmla="*/ 520 h 194"/>
                  <a:gd name="T42" fmla="*/ 305 w 145"/>
                  <a:gd name="T43" fmla="*/ 383 h 194"/>
                  <a:gd name="T44" fmla="*/ 242 w 145"/>
                  <a:gd name="T45" fmla="*/ 275 h 194"/>
                  <a:gd name="T46" fmla="*/ 137 w 145"/>
                  <a:gd name="T47" fmla="*/ 20 h 194"/>
                  <a:gd name="T48" fmla="*/ 30 w 145"/>
                  <a:gd name="T49" fmla="*/ 0 h 1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5" h="194">
                    <a:moveTo>
                      <a:pt x="0" y="2"/>
                    </a:moveTo>
                    <a:cubicBezTo>
                      <a:pt x="1" y="6"/>
                      <a:pt x="15" y="11"/>
                      <a:pt x="18" y="19"/>
                    </a:cubicBezTo>
                    <a:cubicBezTo>
                      <a:pt x="22" y="29"/>
                      <a:pt x="16" y="36"/>
                      <a:pt x="15" y="44"/>
                    </a:cubicBezTo>
                    <a:cubicBezTo>
                      <a:pt x="40" y="58"/>
                      <a:pt x="30" y="92"/>
                      <a:pt x="54" y="107"/>
                    </a:cubicBezTo>
                    <a:cubicBezTo>
                      <a:pt x="66" y="115"/>
                      <a:pt x="80" y="119"/>
                      <a:pt x="93" y="113"/>
                    </a:cubicBezTo>
                    <a:cubicBezTo>
                      <a:pt x="109" y="106"/>
                      <a:pt x="113" y="104"/>
                      <a:pt x="118" y="87"/>
                    </a:cubicBezTo>
                    <a:cubicBezTo>
                      <a:pt x="133" y="80"/>
                      <a:pt x="114" y="110"/>
                      <a:pt x="112" y="114"/>
                    </a:cubicBezTo>
                    <a:cubicBezTo>
                      <a:pt x="105" y="127"/>
                      <a:pt x="105" y="136"/>
                      <a:pt x="106" y="151"/>
                    </a:cubicBezTo>
                    <a:cubicBezTo>
                      <a:pt x="107" y="171"/>
                      <a:pt x="97" y="164"/>
                      <a:pt x="82" y="164"/>
                    </a:cubicBezTo>
                    <a:cubicBezTo>
                      <a:pt x="69" y="164"/>
                      <a:pt x="56" y="165"/>
                      <a:pt x="44" y="169"/>
                    </a:cubicBezTo>
                    <a:cubicBezTo>
                      <a:pt x="53" y="171"/>
                      <a:pt x="63" y="174"/>
                      <a:pt x="72" y="177"/>
                    </a:cubicBezTo>
                    <a:cubicBezTo>
                      <a:pt x="80" y="180"/>
                      <a:pt x="86" y="185"/>
                      <a:pt x="95" y="187"/>
                    </a:cubicBezTo>
                    <a:cubicBezTo>
                      <a:pt x="101" y="189"/>
                      <a:pt x="113" y="194"/>
                      <a:pt x="119" y="190"/>
                    </a:cubicBezTo>
                    <a:cubicBezTo>
                      <a:pt x="125" y="186"/>
                      <a:pt x="124" y="175"/>
                      <a:pt x="125" y="169"/>
                    </a:cubicBezTo>
                    <a:cubicBezTo>
                      <a:pt x="125" y="160"/>
                      <a:pt x="124" y="152"/>
                      <a:pt x="126" y="144"/>
                    </a:cubicBezTo>
                    <a:cubicBezTo>
                      <a:pt x="127" y="136"/>
                      <a:pt x="132" y="130"/>
                      <a:pt x="135" y="123"/>
                    </a:cubicBezTo>
                    <a:cubicBezTo>
                      <a:pt x="140" y="109"/>
                      <a:pt x="142" y="89"/>
                      <a:pt x="144" y="75"/>
                    </a:cubicBezTo>
                    <a:cubicBezTo>
                      <a:pt x="145" y="60"/>
                      <a:pt x="137" y="60"/>
                      <a:pt x="125" y="58"/>
                    </a:cubicBezTo>
                    <a:cubicBezTo>
                      <a:pt x="112" y="68"/>
                      <a:pt x="118" y="85"/>
                      <a:pt x="101" y="92"/>
                    </a:cubicBezTo>
                    <a:cubicBezTo>
                      <a:pt x="92" y="95"/>
                      <a:pt x="84" y="94"/>
                      <a:pt x="76" y="91"/>
                    </a:cubicBezTo>
                    <a:cubicBezTo>
                      <a:pt x="69" y="89"/>
                      <a:pt x="58" y="88"/>
                      <a:pt x="53" y="83"/>
                    </a:cubicBezTo>
                    <a:cubicBezTo>
                      <a:pt x="47" y="77"/>
                      <a:pt x="52" y="69"/>
                      <a:pt x="49" y="61"/>
                    </a:cubicBezTo>
                    <a:cubicBezTo>
                      <a:pt x="46" y="55"/>
                      <a:pt x="41" y="52"/>
                      <a:pt x="39" y="44"/>
                    </a:cubicBezTo>
                    <a:cubicBezTo>
                      <a:pt x="35" y="30"/>
                      <a:pt x="36" y="10"/>
                      <a:pt x="22" y="3"/>
                    </a:cubicBezTo>
                    <a:cubicBezTo>
                      <a:pt x="17" y="1"/>
                      <a:pt x="7" y="1"/>
                      <a:pt x="5" y="0"/>
                    </a:cubicBezTo>
                  </a:path>
                </a:pathLst>
              </a:custGeom>
              <a:solidFill>
                <a:srgbClr val="CC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8" name="Freeform 629"/>
              <p:cNvSpPr>
                <a:spLocks/>
              </p:cNvSpPr>
              <p:nvPr/>
            </p:nvSpPr>
            <p:spPr bwMode="auto">
              <a:xfrm>
                <a:off x="3473" y="1657"/>
                <a:ext cx="155" cy="195"/>
              </a:xfrm>
              <a:custGeom>
                <a:avLst/>
                <a:gdLst>
                  <a:gd name="T0" fmla="*/ 0 w 62"/>
                  <a:gd name="T1" fmla="*/ 163 h 78"/>
                  <a:gd name="T2" fmla="*/ 213 w 62"/>
                  <a:gd name="T3" fmla="*/ 258 h 78"/>
                  <a:gd name="T4" fmla="*/ 283 w 62"/>
                  <a:gd name="T5" fmla="*/ 488 h 78"/>
                  <a:gd name="T6" fmla="*/ 288 w 62"/>
                  <a:gd name="T7" fmla="*/ 345 h 78"/>
                  <a:gd name="T8" fmla="*/ 295 w 62"/>
                  <a:gd name="T9" fmla="*/ 208 h 78"/>
                  <a:gd name="T10" fmla="*/ 388 w 62"/>
                  <a:gd name="T11" fmla="*/ 0 h 78"/>
                  <a:gd name="T12" fmla="*/ 270 w 62"/>
                  <a:gd name="T13" fmla="*/ 120 h 78"/>
                  <a:gd name="T14" fmla="*/ 170 w 62"/>
                  <a:gd name="T15" fmla="*/ 195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78">
                    <a:moveTo>
                      <a:pt x="0" y="26"/>
                    </a:moveTo>
                    <a:cubicBezTo>
                      <a:pt x="11" y="25"/>
                      <a:pt x="28" y="31"/>
                      <a:pt x="34" y="41"/>
                    </a:cubicBezTo>
                    <a:cubicBezTo>
                      <a:pt x="41" y="52"/>
                      <a:pt x="44" y="65"/>
                      <a:pt x="45" y="78"/>
                    </a:cubicBezTo>
                    <a:cubicBezTo>
                      <a:pt x="48" y="74"/>
                      <a:pt x="46" y="61"/>
                      <a:pt x="46" y="55"/>
                    </a:cubicBezTo>
                    <a:cubicBezTo>
                      <a:pt x="46" y="48"/>
                      <a:pt x="46" y="41"/>
                      <a:pt x="47" y="33"/>
                    </a:cubicBezTo>
                    <a:cubicBezTo>
                      <a:pt x="48" y="21"/>
                      <a:pt x="56" y="11"/>
                      <a:pt x="62" y="0"/>
                    </a:cubicBezTo>
                    <a:cubicBezTo>
                      <a:pt x="57" y="8"/>
                      <a:pt x="50" y="13"/>
                      <a:pt x="43" y="19"/>
                    </a:cubicBezTo>
                    <a:cubicBezTo>
                      <a:pt x="39" y="22"/>
                      <a:pt x="33" y="37"/>
                      <a:pt x="27" y="31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59" name="Freeform 630"/>
              <p:cNvSpPr>
                <a:spLocks/>
              </p:cNvSpPr>
              <p:nvPr/>
            </p:nvSpPr>
            <p:spPr bwMode="auto">
              <a:xfrm>
                <a:off x="3293" y="1765"/>
                <a:ext cx="50" cy="110"/>
              </a:xfrm>
              <a:custGeom>
                <a:avLst/>
                <a:gdLst>
                  <a:gd name="T0" fmla="*/ 25 w 20"/>
                  <a:gd name="T1" fmla="*/ 38 h 44"/>
                  <a:gd name="T2" fmla="*/ 125 w 20"/>
                  <a:gd name="T3" fmla="*/ 0 h 44"/>
                  <a:gd name="T4" fmla="*/ 100 w 20"/>
                  <a:gd name="T5" fmla="*/ 75 h 44"/>
                  <a:gd name="T6" fmla="*/ 88 w 20"/>
                  <a:gd name="T7" fmla="*/ 150 h 44"/>
                  <a:gd name="T8" fmla="*/ 0 w 20"/>
                  <a:gd name="T9" fmla="*/ 275 h 44"/>
                  <a:gd name="T10" fmla="*/ 38 w 20"/>
                  <a:gd name="T11" fmla="*/ 63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">
                    <a:moveTo>
                      <a:pt x="4" y="6"/>
                    </a:moveTo>
                    <a:cubicBezTo>
                      <a:pt x="11" y="9"/>
                      <a:pt x="15" y="4"/>
                      <a:pt x="20" y="0"/>
                    </a:cubicBezTo>
                    <a:cubicBezTo>
                      <a:pt x="19" y="4"/>
                      <a:pt x="17" y="8"/>
                      <a:pt x="16" y="12"/>
                    </a:cubicBezTo>
                    <a:cubicBezTo>
                      <a:pt x="15" y="16"/>
                      <a:pt x="15" y="20"/>
                      <a:pt x="14" y="24"/>
                    </a:cubicBezTo>
                    <a:cubicBezTo>
                      <a:pt x="13" y="30"/>
                      <a:pt x="6" y="41"/>
                      <a:pt x="0" y="44"/>
                    </a:cubicBezTo>
                    <a:cubicBezTo>
                      <a:pt x="8" y="35"/>
                      <a:pt x="8" y="20"/>
                      <a:pt x="6" y="10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0" name="Freeform 631"/>
              <p:cNvSpPr>
                <a:spLocks/>
              </p:cNvSpPr>
              <p:nvPr/>
            </p:nvSpPr>
            <p:spPr bwMode="auto">
              <a:xfrm>
                <a:off x="3646" y="1652"/>
                <a:ext cx="170" cy="143"/>
              </a:xfrm>
              <a:custGeom>
                <a:avLst/>
                <a:gdLst>
                  <a:gd name="T0" fmla="*/ 195 w 68"/>
                  <a:gd name="T1" fmla="*/ 0 h 57"/>
                  <a:gd name="T2" fmla="*/ 63 w 68"/>
                  <a:gd name="T3" fmla="*/ 359 h 57"/>
                  <a:gd name="T4" fmla="*/ 220 w 68"/>
                  <a:gd name="T5" fmla="*/ 95 h 57"/>
                  <a:gd name="T6" fmla="*/ 288 w 68"/>
                  <a:gd name="T7" fmla="*/ 83 h 57"/>
                  <a:gd name="T8" fmla="*/ 345 w 68"/>
                  <a:gd name="T9" fmla="*/ 113 h 57"/>
                  <a:gd name="T10" fmla="*/ 425 w 68"/>
                  <a:gd name="T11" fmla="*/ 38 h 57"/>
                  <a:gd name="T12" fmla="*/ 238 w 68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57">
                    <a:moveTo>
                      <a:pt x="31" y="0"/>
                    </a:moveTo>
                    <a:cubicBezTo>
                      <a:pt x="18" y="18"/>
                      <a:pt x="0" y="35"/>
                      <a:pt x="10" y="57"/>
                    </a:cubicBezTo>
                    <a:cubicBezTo>
                      <a:pt x="20" y="45"/>
                      <a:pt x="20" y="23"/>
                      <a:pt x="35" y="15"/>
                    </a:cubicBezTo>
                    <a:cubicBezTo>
                      <a:pt x="37" y="14"/>
                      <a:pt x="43" y="12"/>
                      <a:pt x="46" y="13"/>
                    </a:cubicBezTo>
                    <a:cubicBezTo>
                      <a:pt x="50" y="13"/>
                      <a:pt x="51" y="18"/>
                      <a:pt x="55" y="18"/>
                    </a:cubicBezTo>
                    <a:cubicBezTo>
                      <a:pt x="65" y="21"/>
                      <a:pt x="63" y="13"/>
                      <a:pt x="68" y="6"/>
                    </a:cubicBezTo>
                    <a:cubicBezTo>
                      <a:pt x="62" y="11"/>
                      <a:pt x="37" y="4"/>
                      <a:pt x="38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1" name="Freeform 632"/>
              <p:cNvSpPr>
                <a:spLocks/>
              </p:cNvSpPr>
              <p:nvPr/>
            </p:nvSpPr>
            <p:spPr bwMode="auto">
              <a:xfrm>
                <a:off x="3643" y="1710"/>
                <a:ext cx="75" cy="222"/>
              </a:xfrm>
              <a:custGeom>
                <a:avLst/>
                <a:gdLst>
                  <a:gd name="T0" fmla="*/ 75 w 30"/>
                  <a:gd name="T1" fmla="*/ 142 h 89"/>
                  <a:gd name="T2" fmla="*/ 8 w 30"/>
                  <a:gd name="T3" fmla="*/ 242 h 89"/>
                  <a:gd name="T4" fmla="*/ 83 w 30"/>
                  <a:gd name="T5" fmla="*/ 329 h 89"/>
                  <a:gd name="T6" fmla="*/ 120 w 30"/>
                  <a:gd name="T7" fmla="*/ 554 h 89"/>
                  <a:gd name="T8" fmla="*/ 170 w 30"/>
                  <a:gd name="T9" fmla="*/ 554 h 89"/>
                  <a:gd name="T10" fmla="*/ 120 w 30"/>
                  <a:gd name="T11" fmla="*/ 304 h 89"/>
                  <a:gd name="T12" fmla="*/ 188 w 30"/>
                  <a:gd name="T13" fmla="*/ 125 h 89"/>
                  <a:gd name="T14" fmla="*/ 163 w 30"/>
                  <a:gd name="T15" fmla="*/ 0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89">
                    <a:moveTo>
                      <a:pt x="12" y="23"/>
                    </a:moveTo>
                    <a:cubicBezTo>
                      <a:pt x="9" y="26"/>
                      <a:pt x="0" y="35"/>
                      <a:pt x="1" y="39"/>
                    </a:cubicBezTo>
                    <a:cubicBezTo>
                      <a:pt x="2" y="43"/>
                      <a:pt x="11" y="47"/>
                      <a:pt x="13" y="53"/>
                    </a:cubicBezTo>
                    <a:cubicBezTo>
                      <a:pt x="17" y="62"/>
                      <a:pt x="19" y="78"/>
                      <a:pt x="19" y="89"/>
                    </a:cubicBezTo>
                    <a:cubicBezTo>
                      <a:pt x="21" y="89"/>
                      <a:pt x="25" y="89"/>
                      <a:pt x="27" y="89"/>
                    </a:cubicBezTo>
                    <a:cubicBezTo>
                      <a:pt x="18" y="84"/>
                      <a:pt x="20" y="58"/>
                      <a:pt x="19" y="49"/>
                    </a:cubicBezTo>
                    <a:cubicBezTo>
                      <a:pt x="17" y="36"/>
                      <a:pt x="16" y="26"/>
                      <a:pt x="30" y="20"/>
                    </a:cubicBezTo>
                    <a:cubicBezTo>
                      <a:pt x="21" y="15"/>
                      <a:pt x="18" y="8"/>
                      <a:pt x="26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2" name="Freeform 633"/>
              <p:cNvSpPr>
                <a:spLocks/>
              </p:cNvSpPr>
              <p:nvPr/>
            </p:nvSpPr>
            <p:spPr bwMode="auto">
              <a:xfrm>
                <a:off x="3678" y="1900"/>
                <a:ext cx="298" cy="207"/>
              </a:xfrm>
              <a:custGeom>
                <a:avLst/>
                <a:gdLst>
                  <a:gd name="T0" fmla="*/ 33 w 119"/>
                  <a:gd name="T1" fmla="*/ 0 h 83"/>
                  <a:gd name="T2" fmla="*/ 213 w 119"/>
                  <a:gd name="T3" fmla="*/ 112 h 83"/>
                  <a:gd name="T4" fmla="*/ 308 w 119"/>
                  <a:gd name="T5" fmla="*/ 187 h 83"/>
                  <a:gd name="T6" fmla="*/ 433 w 119"/>
                  <a:gd name="T7" fmla="*/ 237 h 83"/>
                  <a:gd name="T8" fmla="*/ 546 w 119"/>
                  <a:gd name="T9" fmla="*/ 287 h 83"/>
                  <a:gd name="T10" fmla="*/ 689 w 119"/>
                  <a:gd name="T11" fmla="*/ 304 h 83"/>
                  <a:gd name="T12" fmla="*/ 684 w 119"/>
                  <a:gd name="T13" fmla="*/ 412 h 83"/>
                  <a:gd name="T14" fmla="*/ 596 w 119"/>
                  <a:gd name="T15" fmla="*/ 516 h 83"/>
                  <a:gd name="T16" fmla="*/ 596 w 119"/>
                  <a:gd name="T17" fmla="*/ 429 h 83"/>
                  <a:gd name="T18" fmla="*/ 558 w 119"/>
                  <a:gd name="T19" fmla="*/ 342 h 83"/>
                  <a:gd name="T20" fmla="*/ 388 w 119"/>
                  <a:gd name="T21" fmla="*/ 212 h 83"/>
                  <a:gd name="T22" fmla="*/ 183 w 119"/>
                  <a:gd name="T23" fmla="*/ 192 h 83"/>
                  <a:gd name="T24" fmla="*/ 38 w 119"/>
                  <a:gd name="T25" fmla="*/ 17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9" h="83">
                    <a:moveTo>
                      <a:pt x="5" y="0"/>
                    </a:moveTo>
                    <a:cubicBezTo>
                      <a:pt x="0" y="11"/>
                      <a:pt x="28" y="15"/>
                      <a:pt x="34" y="18"/>
                    </a:cubicBezTo>
                    <a:cubicBezTo>
                      <a:pt x="40" y="21"/>
                      <a:pt x="44" y="27"/>
                      <a:pt x="49" y="30"/>
                    </a:cubicBezTo>
                    <a:cubicBezTo>
                      <a:pt x="55" y="33"/>
                      <a:pt x="63" y="35"/>
                      <a:pt x="69" y="38"/>
                    </a:cubicBezTo>
                    <a:cubicBezTo>
                      <a:pt x="75" y="40"/>
                      <a:pt x="80" y="44"/>
                      <a:pt x="87" y="46"/>
                    </a:cubicBezTo>
                    <a:cubicBezTo>
                      <a:pt x="94" y="48"/>
                      <a:pt x="103" y="46"/>
                      <a:pt x="110" y="49"/>
                    </a:cubicBezTo>
                    <a:cubicBezTo>
                      <a:pt x="119" y="53"/>
                      <a:pt x="114" y="58"/>
                      <a:pt x="109" y="66"/>
                    </a:cubicBezTo>
                    <a:cubicBezTo>
                      <a:pt x="105" y="71"/>
                      <a:pt x="101" y="79"/>
                      <a:pt x="95" y="83"/>
                    </a:cubicBezTo>
                    <a:cubicBezTo>
                      <a:pt x="89" y="79"/>
                      <a:pt x="94" y="74"/>
                      <a:pt x="95" y="69"/>
                    </a:cubicBezTo>
                    <a:cubicBezTo>
                      <a:pt x="96" y="59"/>
                      <a:pt x="95" y="61"/>
                      <a:pt x="89" y="55"/>
                    </a:cubicBezTo>
                    <a:cubicBezTo>
                      <a:pt x="81" y="48"/>
                      <a:pt x="72" y="37"/>
                      <a:pt x="62" y="34"/>
                    </a:cubicBezTo>
                    <a:cubicBezTo>
                      <a:pt x="52" y="30"/>
                      <a:pt x="39" y="34"/>
                      <a:pt x="29" y="31"/>
                    </a:cubicBezTo>
                    <a:cubicBezTo>
                      <a:pt x="13" y="25"/>
                      <a:pt x="16" y="11"/>
                      <a:pt x="6" y="3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3" name="Freeform 634"/>
              <p:cNvSpPr>
                <a:spLocks/>
              </p:cNvSpPr>
              <p:nvPr/>
            </p:nvSpPr>
            <p:spPr bwMode="auto">
              <a:xfrm>
                <a:off x="3108" y="1232"/>
                <a:ext cx="915" cy="408"/>
              </a:xfrm>
              <a:custGeom>
                <a:avLst/>
                <a:gdLst>
                  <a:gd name="T0" fmla="*/ 938 w 366"/>
                  <a:gd name="T1" fmla="*/ 738 h 163"/>
                  <a:gd name="T2" fmla="*/ 950 w 366"/>
                  <a:gd name="T3" fmla="*/ 896 h 163"/>
                  <a:gd name="T4" fmla="*/ 1025 w 366"/>
                  <a:gd name="T5" fmla="*/ 1001 h 163"/>
                  <a:gd name="T6" fmla="*/ 1070 w 366"/>
                  <a:gd name="T7" fmla="*/ 884 h 163"/>
                  <a:gd name="T8" fmla="*/ 1170 w 366"/>
                  <a:gd name="T9" fmla="*/ 851 h 163"/>
                  <a:gd name="T10" fmla="*/ 1283 w 366"/>
                  <a:gd name="T11" fmla="*/ 751 h 163"/>
                  <a:gd name="T12" fmla="*/ 1400 w 366"/>
                  <a:gd name="T13" fmla="*/ 651 h 163"/>
                  <a:gd name="T14" fmla="*/ 1675 w 366"/>
                  <a:gd name="T15" fmla="*/ 596 h 163"/>
                  <a:gd name="T16" fmla="*/ 1858 w 366"/>
                  <a:gd name="T17" fmla="*/ 413 h 163"/>
                  <a:gd name="T18" fmla="*/ 2025 w 366"/>
                  <a:gd name="T19" fmla="*/ 583 h 163"/>
                  <a:gd name="T20" fmla="*/ 2033 w 366"/>
                  <a:gd name="T21" fmla="*/ 688 h 163"/>
                  <a:gd name="T22" fmla="*/ 2163 w 366"/>
                  <a:gd name="T23" fmla="*/ 771 h 163"/>
                  <a:gd name="T24" fmla="*/ 2258 w 366"/>
                  <a:gd name="T25" fmla="*/ 1014 h 163"/>
                  <a:gd name="T26" fmla="*/ 2250 w 366"/>
                  <a:gd name="T27" fmla="*/ 846 h 163"/>
                  <a:gd name="T28" fmla="*/ 2175 w 366"/>
                  <a:gd name="T29" fmla="*/ 683 h 163"/>
                  <a:gd name="T30" fmla="*/ 2113 w 366"/>
                  <a:gd name="T31" fmla="*/ 558 h 163"/>
                  <a:gd name="T32" fmla="*/ 2100 w 366"/>
                  <a:gd name="T33" fmla="*/ 413 h 163"/>
                  <a:gd name="T34" fmla="*/ 1970 w 366"/>
                  <a:gd name="T35" fmla="*/ 183 h 163"/>
                  <a:gd name="T36" fmla="*/ 1863 w 366"/>
                  <a:gd name="T37" fmla="*/ 108 h 163"/>
                  <a:gd name="T38" fmla="*/ 1783 w 366"/>
                  <a:gd name="T39" fmla="*/ 0 h 163"/>
                  <a:gd name="T40" fmla="*/ 1825 w 366"/>
                  <a:gd name="T41" fmla="*/ 145 h 163"/>
                  <a:gd name="T42" fmla="*/ 1945 w 366"/>
                  <a:gd name="T43" fmla="*/ 275 h 163"/>
                  <a:gd name="T44" fmla="*/ 1813 w 366"/>
                  <a:gd name="T45" fmla="*/ 363 h 163"/>
                  <a:gd name="T46" fmla="*/ 1700 w 366"/>
                  <a:gd name="T47" fmla="*/ 433 h 163"/>
                  <a:gd name="T48" fmla="*/ 1450 w 366"/>
                  <a:gd name="T49" fmla="*/ 608 h 163"/>
                  <a:gd name="T50" fmla="*/ 1320 w 366"/>
                  <a:gd name="T51" fmla="*/ 646 h 163"/>
                  <a:gd name="T52" fmla="*/ 1208 w 366"/>
                  <a:gd name="T53" fmla="*/ 726 h 163"/>
                  <a:gd name="T54" fmla="*/ 1070 w 366"/>
                  <a:gd name="T55" fmla="*/ 738 h 163"/>
                  <a:gd name="T56" fmla="*/ 1020 w 366"/>
                  <a:gd name="T57" fmla="*/ 638 h 163"/>
                  <a:gd name="T58" fmla="*/ 1000 w 366"/>
                  <a:gd name="T59" fmla="*/ 508 h 163"/>
                  <a:gd name="T60" fmla="*/ 908 w 366"/>
                  <a:gd name="T61" fmla="*/ 426 h 163"/>
                  <a:gd name="T62" fmla="*/ 750 w 366"/>
                  <a:gd name="T63" fmla="*/ 451 h 163"/>
                  <a:gd name="T64" fmla="*/ 633 w 366"/>
                  <a:gd name="T65" fmla="*/ 370 h 163"/>
                  <a:gd name="T66" fmla="*/ 345 w 366"/>
                  <a:gd name="T67" fmla="*/ 283 h 163"/>
                  <a:gd name="T68" fmla="*/ 145 w 366"/>
                  <a:gd name="T69" fmla="*/ 250 h 163"/>
                  <a:gd name="T70" fmla="*/ 0 w 366"/>
                  <a:gd name="T71" fmla="*/ 388 h 163"/>
                  <a:gd name="T72" fmla="*/ 183 w 366"/>
                  <a:gd name="T73" fmla="*/ 325 h 163"/>
                  <a:gd name="T74" fmla="*/ 288 w 366"/>
                  <a:gd name="T75" fmla="*/ 350 h 163"/>
                  <a:gd name="T76" fmla="*/ 495 w 366"/>
                  <a:gd name="T77" fmla="*/ 476 h 163"/>
                  <a:gd name="T78" fmla="*/ 758 w 366"/>
                  <a:gd name="T79" fmla="*/ 521 h 163"/>
                  <a:gd name="T80" fmla="*/ 925 w 366"/>
                  <a:gd name="T81" fmla="*/ 701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6" h="163">
                    <a:moveTo>
                      <a:pt x="150" y="118"/>
                    </a:moveTo>
                    <a:cubicBezTo>
                      <a:pt x="153" y="127"/>
                      <a:pt x="153" y="134"/>
                      <a:pt x="152" y="143"/>
                    </a:cubicBezTo>
                    <a:cubicBezTo>
                      <a:pt x="152" y="152"/>
                      <a:pt x="152" y="163"/>
                      <a:pt x="164" y="160"/>
                    </a:cubicBezTo>
                    <a:cubicBezTo>
                      <a:pt x="176" y="156"/>
                      <a:pt x="168" y="148"/>
                      <a:pt x="171" y="141"/>
                    </a:cubicBezTo>
                    <a:cubicBezTo>
                      <a:pt x="175" y="129"/>
                      <a:pt x="182" y="137"/>
                      <a:pt x="187" y="136"/>
                    </a:cubicBezTo>
                    <a:cubicBezTo>
                      <a:pt x="192" y="134"/>
                      <a:pt x="200" y="124"/>
                      <a:pt x="205" y="120"/>
                    </a:cubicBezTo>
                    <a:cubicBezTo>
                      <a:pt x="212" y="116"/>
                      <a:pt x="217" y="108"/>
                      <a:pt x="224" y="104"/>
                    </a:cubicBezTo>
                    <a:cubicBezTo>
                      <a:pt x="239" y="95"/>
                      <a:pt x="257" y="112"/>
                      <a:pt x="268" y="95"/>
                    </a:cubicBezTo>
                    <a:cubicBezTo>
                      <a:pt x="276" y="83"/>
                      <a:pt x="280" y="67"/>
                      <a:pt x="297" y="66"/>
                    </a:cubicBezTo>
                    <a:cubicBezTo>
                      <a:pt x="312" y="65"/>
                      <a:pt x="326" y="77"/>
                      <a:pt x="324" y="93"/>
                    </a:cubicBezTo>
                    <a:cubicBezTo>
                      <a:pt x="323" y="102"/>
                      <a:pt x="316" y="104"/>
                      <a:pt x="325" y="110"/>
                    </a:cubicBezTo>
                    <a:cubicBezTo>
                      <a:pt x="332" y="115"/>
                      <a:pt x="339" y="116"/>
                      <a:pt x="346" y="123"/>
                    </a:cubicBezTo>
                    <a:cubicBezTo>
                      <a:pt x="353" y="130"/>
                      <a:pt x="366" y="154"/>
                      <a:pt x="361" y="162"/>
                    </a:cubicBezTo>
                    <a:cubicBezTo>
                      <a:pt x="360" y="153"/>
                      <a:pt x="363" y="144"/>
                      <a:pt x="360" y="135"/>
                    </a:cubicBezTo>
                    <a:cubicBezTo>
                      <a:pt x="358" y="126"/>
                      <a:pt x="352" y="117"/>
                      <a:pt x="348" y="109"/>
                    </a:cubicBezTo>
                    <a:cubicBezTo>
                      <a:pt x="346" y="101"/>
                      <a:pt x="342" y="96"/>
                      <a:pt x="338" y="89"/>
                    </a:cubicBezTo>
                    <a:cubicBezTo>
                      <a:pt x="333" y="79"/>
                      <a:pt x="334" y="76"/>
                      <a:pt x="336" y="66"/>
                    </a:cubicBezTo>
                    <a:cubicBezTo>
                      <a:pt x="338" y="47"/>
                      <a:pt x="330" y="40"/>
                      <a:pt x="315" y="29"/>
                    </a:cubicBezTo>
                    <a:cubicBezTo>
                      <a:pt x="310" y="25"/>
                      <a:pt x="303" y="22"/>
                      <a:pt x="298" y="17"/>
                    </a:cubicBezTo>
                    <a:cubicBezTo>
                      <a:pt x="294" y="11"/>
                      <a:pt x="292" y="2"/>
                      <a:pt x="285" y="0"/>
                    </a:cubicBezTo>
                    <a:cubicBezTo>
                      <a:pt x="286" y="7"/>
                      <a:pt x="287" y="17"/>
                      <a:pt x="292" y="23"/>
                    </a:cubicBezTo>
                    <a:cubicBezTo>
                      <a:pt x="297" y="30"/>
                      <a:pt x="312" y="33"/>
                      <a:pt x="311" y="44"/>
                    </a:cubicBezTo>
                    <a:cubicBezTo>
                      <a:pt x="310" y="54"/>
                      <a:pt x="297" y="55"/>
                      <a:pt x="290" y="58"/>
                    </a:cubicBezTo>
                    <a:cubicBezTo>
                      <a:pt x="282" y="60"/>
                      <a:pt x="279" y="63"/>
                      <a:pt x="272" y="69"/>
                    </a:cubicBezTo>
                    <a:cubicBezTo>
                      <a:pt x="261" y="79"/>
                      <a:pt x="246" y="90"/>
                      <a:pt x="232" y="97"/>
                    </a:cubicBezTo>
                    <a:cubicBezTo>
                      <a:pt x="226" y="101"/>
                      <a:pt x="218" y="101"/>
                      <a:pt x="211" y="103"/>
                    </a:cubicBezTo>
                    <a:cubicBezTo>
                      <a:pt x="204" y="106"/>
                      <a:pt x="199" y="112"/>
                      <a:pt x="193" y="116"/>
                    </a:cubicBezTo>
                    <a:cubicBezTo>
                      <a:pt x="184" y="121"/>
                      <a:pt x="179" y="121"/>
                      <a:pt x="171" y="118"/>
                    </a:cubicBezTo>
                    <a:cubicBezTo>
                      <a:pt x="160" y="114"/>
                      <a:pt x="159" y="113"/>
                      <a:pt x="163" y="102"/>
                    </a:cubicBezTo>
                    <a:cubicBezTo>
                      <a:pt x="167" y="91"/>
                      <a:pt x="169" y="89"/>
                      <a:pt x="160" y="81"/>
                    </a:cubicBezTo>
                    <a:cubicBezTo>
                      <a:pt x="157" y="78"/>
                      <a:pt x="150" y="69"/>
                      <a:pt x="145" y="68"/>
                    </a:cubicBezTo>
                    <a:cubicBezTo>
                      <a:pt x="138" y="66"/>
                      <a:pt x="128" y="72"/>
                      <a:pt x="120" y="72"/>
                    </a:cubicBezTo>
                    <a:cubicBezTo>
                      <a:pt x="109" y="71"/>
                      <a:pt x="108" y="66"/>
                      <a:pt x="101" y="59"/>
                    </a:cubicBezTo>
                    <a:cubicBezTo>
                      <a:pt x="88" y="46"/>
                      <a:pt x="71" y="51"/>
                      <a:pt x="55" y="45"/>
                    </a:cubicBezTo>
                    <a:cubicBezTo>
                      <a:pt x="42" y="39"/>
                      <a:pt x="38" y="33"/>
                      <a:pt x="23" y="40"/>
                    </a:cubicBezTo>
                    <a:cubicBezTo>
                      <a:pt x="14" y="43"/>
                      <a:pt x="2" y="53"/>
                      <a:pt x="0" y="62"/>
                    </a:cubicBezTo>
                    <a:cubicBezTo>
                      <a:pt x="9" y="62"/>
                      <a:pt x="19" y="54"/>
                      <a:pt x="29" y="52"/>
                    </a:cubicBezTo>
                    <a:cubicBezTo>
                      <a:pt x="38" y="50"/>
                      <a:pt x="39" y="51"/>
                      <a:pt x="46" y="56"/>
                    </a:cubicBezTo>
                    <a:cubicBezTo>
                      <a:pt x="56" y="64"/>
                      <a:pt x="67" y="73"/>
                      <a:pt x="79" y="76"/>
                    </a:cubicBezTo>
                    <a:cubicBezTo>
                      <a:pt x="92" y="81"/>
                      <a:pt x="107" y="77"/>
                      <a:pt x="121" y="83"/>
                    </a:cubicBezTo>
                    <a:cubicBezTo>
                      <a:pt x="136" y="89"/>
                      <a:pt x="140" y="100"/>
                      <a:pt x="148" y="112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4" name="Freeform 635"/>
              <p:cNvSpPr>
                <a:spLocks/>
              </p:cNvSpPr>
              <p:nvPr/>
            </p:nvSpPr>
            <p:spPr bwMode="auto">
              <a:xfrm>
                <a:off x="3366" y="1790"/>
                <a:ext cx="142" cy="377"/>
              </a:xfrm>
              <a:custGeom>
                <a:avLst/>
                <a:gdLst>
                  <a:gd name="T0" fmla="*/ 237 w 57"/>
                  <a:gd name="T1" fmla="*/ 0 h 151"/>
                  <a:gd name="T2" fmla="*/ 75 w 57"/>
                  <a:gd name="T3" fmla="*/ 117 h 151"/>
                  <a:gd name="T4" fmla="*/ 0 w 57"/>
                  <a:gd name="T5" fmla="*/ 267 h 151"/>
                  <a:gd name="T6" fmla="*/ 137 w 57"/>
                  <a:gd name="T7" fmla="*/ 412 h 151"/>
                  <a:gd name="T8" fmla="*/ 130 w 57"/>
                  <a:gd name="T9" fmla="*/ 487 h 151"/>
                  <a:gd name="T10" fmla="*/ 192 w 57"/>
                  <a:gd name="T11" fmla="*/ 587 h 151"/>
                  <a:gd name="T12" fmla="*/ 242 w 57"/>
                  <a:gd name="T13" fmla="*/ 791 h 151"/>
                  <a:gd name="T14" fmla="*/ 329 w 57"/>
                  <a:gd name="T15" fmla="*/ 854 h 151"/>
                  <a:gd name="T16" fmla="*/ 262 w 57"/>
                  <a:gd name="T17" fmla="*/ 524 h 151"/>
                  <a:gd name="T18" fmla="*/ 125 w 57"/>
                  <a:gd name="T19" fmla="*/ 250 h 151"/>
                  <a:gd name="T20" fmla="*/ 204 w 57"/>
                  <a:gd name="T21" fmla="*/ 130 h 151"/>
                  <a:gd name="T22" fmla="*/ 349 w 57"/>
                  <a:gd name="T23" fmla="*/ 80 h 151"/>
                  <a:gd name="T24" fmla="*/ 354 w 57"/>
                  <a:gd name="T25" fmla="*/ 12 h 151"/>
                  <a:gd name="T26" fmla="*/ 329 w 57"/>
                  <a:gd name="T27" fmla="*/ 0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51">
                    <a:moveTo>
                      <a:pt x="38" y="0"/>
                    </a:moveTo>
                    <a:cubicBezTo>
                      <a:pt x="26" y="6"/>
                      <a:pt x="18" y="4"/>
                      <a:pt x="12" y="19"/>
                    </a:cubicBezTo>
                    <a:cubicBezTo>
                      <a:pt x="8" y="27"/>
                      <a:pt x="4" y="35"/>
                      <a:pt x="0" y="43"/>
                    </a:cubicBezTo>
                    <a:cubicBezTo>
                      <a:pt x="12" y="48"/>
                      <a:pt x="22" y="51"/>
                      <a:pt x="22" y="66"/>
                    </a:cubicBezTo>
                    <a:cubicBezTo>
                      <a:pt x="22" y="71"/>
                      <a:pt x="20" y="73"/>
                      <a:pt x="21" y="78"/>
                    </a:cubicBezTo>
                    <a:cubicBezTo>
                      <a:pt x="23" y="84"/>
                      <a:pt x="28" y="88"/>
                      <a:pt x="31" y="94"/>
                    </a:cubicBezTo>
                    <a:cubicBezTo>
                      <a:pt x="36" y="104"/>
                      <a:pt x="36" y="116"/>
                      <a:pt x="39" y="127"/>
                    </a:cubicBezTo>
                    <a:cubicBezTo>
                      <a:pt x="41" y="134"/>
                      <a:pt x="45" y="151"/>
                      <a:pt x="53" y="137"/>
                    </a:cubicBezTo>
                    <a:cubicBezTo>
                      <a:pt x="40" y="139"/>
                      <a:pt x="33" y="91"/>
                      <a:pt x="42" y="84"/>
                    </a:cubicBezTo>
                    <a:cubicBezTo>
                      <a:pt x="29" y="77"/>
                      <a:pt x="21" y="53"/>
                      <a:pt x="20" y="40"/>
                    </a:cubicBezTo>
                    <a:cubicBezTo>
                      <a:pt x="19" y="30"/>
                      <a:pt x="24" y="24"/>
                      <a:pt x="33" y="21"/>
                    </a:cubicBezTo>
                    <a:cubicBezTo>
                      <a:pt x="40" y="19"/>
                      <a:pt x="48" y="14"/>
                      <a:pt x="56" y="13"/>
                    </a:cubicBezTo>
                    <a:cubicBezTo>
                      <a:pt x="55" y="9"/>
                      <a:pt x="55" y="5"/>
                      <a:pt x="57" y="2"/>
                    </a:cubicBezTo>
                    <a:cubicBezTo>
                      <a:pt x="54" y="3"/>
                      <a:pt x="54" y="0"/>
                      <a:pt x="53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5" name="Freeform 636"/>
              <p:cNvSpPr>
                <a:spLocks/>
              </p:cNvSpPr>
              <p:nvPr/>
            </p:nvSpPr>
            <p:spPr bwMode="auto">
              <a:xfrm>
                <a:off x="3503" y="2085"/>
                <a:ext cx="363" cy="75"/>
              </a:xfrm>
              <a:custGeom>
                <a:avLst/>
                <a:gdLst>
                  <a:gd name="T0" fmla="*/ 208 w 145"/>
                  <a:gd name="T1" fmla="*/ 120 h 30"/>
                  <a:gd name="T2" fmla="*/ 358 w 145"/>
                  <a:gd name="T3" fmla="*/ 8 h 30"/>
                  <a:gd name="T4" fmla="*/ 521 w 145"/>
                  <a:gd name="T5" fmla="*/ 45 h 30"/>
                  <a:gd name="T6" fmla="*/ 688 w 145"/>
                  <a:gd name="T7" fmla="*/ 63 h 30"/>
                  <a:gd name="T8" fmla="*/ 909 w 145"/>
                  <a:gd name="T9" fmla="*/ 58 h 30"/>
                  <a:gd name="T10" fmla="*/ 696 w 145"/>
                  <a:gd name="T11" fmla="*/ 83 h 30"/>
                  <a:gd name="T12" fmla="*/ 446 w 145"/>
                  <a:gd name="T13" fmla="*/ 70 h 30"/>
                  <a:gd name="T14" fmla="*/ 325 w 145"/>
                  <a:gd name="T15" fmla="*/ 70 h 30"/>
                  <a:gd name="T16" fmla="*/ 225 w 145"/>
                  <a:gd name="T17" fmla="*/ 125 h 30"/>
                  <a:gd name="T18" fmla="*/ 0 w 145"/>
                  <a:gd name="T19" fmla="*/ 175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30">
                    <a:moveTo>
                      <a:pt x="33" y="19"/>
                    </a:moveTo>
                    <a:cubicBezTo>
                      <a:pt x="35" y="12"/>
                      <a:pt x="49" y="1"/>
                      <a:pt x="57" y="1"/>
                    </a:cubicBezTo>
                    <a:cubicBezTo>
                      <a:pt x="63" y="0"/>
                      <a:pt x="75" y="6"/>
                      <a:pt x="83" y="7"/>
                    </a:cubicBezTo>
                    <a:cubicBezTo>
                      <a:pt x="92" y="8"/>
                      <a:pt x="101" y="9"/>
                      <a:pt x="110" y="10"/>
                    </a:cubicBezTo>
                    <a:cubicBezTo>
                      <a:pt x="120" y="10"/>
                      <a:pt x="136" y="5"/>
                      <a:pt x="145" y="9"/>
                    </a:cubicBezTo>
                    <a:cubicBezTo>
                      <a:pt x="142" y="25"/>
                      <a:pt x="119" y="14"/>
                      <a:pt x="111" y="13"/>
                    </a:cubicBezTo>
                    <a:cubicBezTo>
                      <a:pt x="98" y="10"/>
                      <a:pt x="84" y="11"/>
                      <a:pt x="71" y="11"/>
                    </a:cubicBezTo>
                    <a:cubicBezTo>
                      <a:pt x="65" y="10"/>
                      <a:pt x="57" y="9"/>
                      <a:pt x="52" y="11"/>
                    </a:cubicBezTo>
                    <a:cubicBezTo>
                      <a:pt x="45" y="12"/>
                      <a:pt x="43" y="16"/>
                      <a:pt x="36" y="20"/>
                    </a:cubicBezTo>
                    <a:cubicBezTo>
                      <a:pt x="27" y="27"/>
                      <a:pt x="11" y="30"/>
                      <a:pt x="0" y="28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6" name="Freeform 637"/>
              <p:cNvSpPr>
                <a:spLocks/>
              </p:cNvSpPr>
              <p:nvPr/>
            </p:nvSpPr>
            <p:spPr bwMode="auto">
              <a:xfrm>
                <a:off x="3413" y="1805"/>
                <a:ext cx="53" cy="40"/>
              </a:xfrm>
              <a:custGeom>
                <a:avLst/>
                <a:gdLst>
                  <a:gd name="T0" fmla="*/ 126 w 21"/>
                  <a:gd name="T1" fmla="*/ 0 h 16"/>
                  <a:gd name="T2" fmla="*/ 38 w 21"/>
                  <a:gd name="T3" fmla="*/ 33 h 16"/>
                  <a:gd name="T4" fmla="*/ 0 w 21"/>
                  <a:gd name="T5" fmla="*/ 100 h 16"/>
                  <a:gd name="T6" fmla="*/ 101 w 21"/>
                  <a:gd name="T7" fmla="*/ 58 h 16"/>
                  <a:gd name="T8" fmla="*/ 134 w 21"/>
                  <a:gd name="T9" fmla="*/ 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0" y="0"/>
                    </a:moveTo>
                    <a:cubicBezTo>
                      <a:pt x="16" y="1"/>
                      <a:pt x="9" y="2"/>
                      <a:pt x="6" y="5"/>
                    </a:cubicBezTo>
                    <a:cubicBezTo>
                      <a:pt x="1" y="8"/>
                      <a:pt x="1" y="11"/>
                      <a:pt x="0" y="16"/>
                    </a:cubicBezTo>
                    <a:cubicBezTo>
                      <a:pt x="5" y="12"/>
                      <a:pt x="9" y="6"/>
                      <a:pt x="16" y="9"/>
                    </a:cubicBezTo>
                    <a:cubicBezTo>
                      <a:pt x="17" y="6"/>
                      <a:pt x="19" y="2"/>
                      <a:pt x="2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7" name="Freeform 638"/>
              <p:cNvSpPr>
                <a:spLocks/>
              </p:cNvSpPr>
              <p:nvPr/>
            </p:nvSpPr>
            <p:spPr bwMode="auto">
              <a:xfrm>
                <a:off x="3698" y="1665"/>
                <a:ext cx="70" cy="40"/>
              </a:xfrm>
              <a:custGeom>
                <a:avLst/>
                <a:gdLst>
                  <a:gd name="T0" fmla="*/ 83 w 28"/>
                  <a:gd name="T1" fmla="*/ 13 h 16"/>
                  <a:gd name="T2" fmla="*/ 0 w 28"/>
                  <a:gd name="T3" fmla="*/ 100 h 16"/>
                  <a:gd name="T4" fmla="*/ 95 w 28"/>
                  <a:gd name="T5" fmla="*/ 20 h 16"/>
                  <a:gd name="T6" fmla="*/ 175 w 28"/>
                  <a:gd name="T7" fmla="*/ 45 h 16"/>
                  <a:gd name="T8" fmla="*/ 133 w 2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3" y="2"/>
                    </a:moveTo>
                    <a:cubicBezTo>
                      <a:pt x="7" y="3"/>
                      <a:pt x="1" y="10"/>
                      <a:pt x="0" y="16"/>
                    </a:cubicBezTo>
                    <a:cubicBezTo>
                      <a:pt x="6" y="12"/>
                      <a:pt x="9" y="7"/>
                      <a:pt x="15" y="3"/>
                    </a:cubicBezTo>
                    <a:cubicBezTo>
                      <a:pt x="18" y="8"/>
                      <a:pt x="24" y="5"/>
                      <a:pt x="28" y="7"/>
                    </a:cubicBezTo>
                    <a:cubicBezTo>
                      <a:pt x="26" y="5"/>
                      <a:pt x="23" y="0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8" name="Freeform 639"/>
              <p:cNvSpPr>
                <a:spLocks/>
              </p:cNvSpPr>
              <p:nvPr/>
            </p:nvSpPr>
            <p:spPr bwMode="auto">
              <a:xfrm>
                <a:off x="3663" y="1767"/>
                <a:ext cx="25" cy="43"/>
              </a:xfrm>
              <a:custGeom>
                <a:avLst/>
                <a:gdLst>
                  <a:gd name="T0" fmla="*/ 63 w 10"/>
                  <a:gd name="T1" fmla="*/ 0 h 17"/>
                  <a:gd name="T2" fmla="*/ 0 w 10"/>
                  <a:gd name="T3" fmla="*/ 83 h 17"/>
                  <a:gd name="T4" fmla="*/ 38 w 10"/>
                  <a:gd name="T5" fmla="*/ 109 h 17"/>
                  <a:gd name="T6" fmla="*/ 63 w 10"/>
                  <a:gd name="T7" fmla="*/ 38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0"/>
                    </a:moveTo>
                    <a:cubicBezTo>
                      <a:pt x="6" y="3"/>
                      <a:pt x="2" y="9"/>
                      <a:pt x="0" y="13"/>
                    </a:cubicBezTo>
                    <a:cubicBezTo>
                      <a:pt x="2" y="14"/>
                      <a:pt x="4" y="15"/>
                      <a:pt x="6" y="17"/>
                    </a:cubicBezTo>
                    <a:cubicBezTo>
                      <a:pt x="5" y="12"/>
                      <a:pt x="6" y="9"/>
                      <a:pt x="1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69" name="Freeform 640"/>
              <p:cNvSpPr>
                <a:spLocks/>
              </p:cNvSpPr>
              <p:nvPr/>
            </p:nvSpPr>
            <p:spPr bwMode="auto">
              <a:xfrm>
                <a:off x="3723" y="1930"/>
                <a:ext cx="35" cy="32"/>
              </a:xfrm>
              <a:custGeom>
                <a:avLst/>
                <a:gdLst>
                  <a:gd name="T0" fmla="*/ 0 w 14"/>
                  <a:gd name="T1" fmla="*/ 0 h 13"/>
                  <a:gd name="T2" fmla="*/ 13 w 14"/>
                  <a:gd name="T3" fmla="*/ 49 h 13"/>
                  <a:gd name="T4" fmla="*/ 45 w 14"/>
                  <a:gd name="T5" fmla="*/ 79 h 13"/>
                  <a:gd name="T6" fmla="*/ 88 w 14"/>
                  <a:gd name="T7" fmla="*/ 49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cubicBezTo>
                      <a:pt x="1" y="3"/>
                      <a:pt x="1" y="5"/>
                      <a:pt x="2" y="8"/>
                    </a:cubicBezTo>
                    <a:cubicBezTo>
                      <a:pt x="4" y="10"/>
                      <a:pt x="7" y="9"/>
                      <a:pt x="7" y="13"/>
                    </a:cubicBezTo>
                    <a:cubicBezTo>
                      <a:pt x="9" y="12"/>
                      <a:pt x="11" y="9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0" name="Freeform 641"/>
              <p:cNvSpPr>
                <a:spLocks/>
              </p:cNvSpPr>
              <p:nvPr/>
            </p:nvSpPr>
            <p:spPr bwMode="auto">
              <a:xfrm>
                <a:off x="3918" y="2027"/>
                <a:ext cx="28" cy="38"/>
              </a:xfrm>
              <a:custGeom>
                <a:avLst/>
                <a:gdLst>
                  <a:gd name="T0" fmla="*/ 13 w 11"/>
                  <a:gd name="T1" fmla="*/ 8 h 15"/>
                  <a:gd name="T2" fmla="*/ 71 w 11"/>
                  <a:gd name="T3" fmla="*/ 13 h 15"/>
                  <a:gd name="T4" fmla="*/ 38 w 11"/>
                  <a:gd name="T5" fmla="*/ 96 h 15"/>
                  <a:gd name="T6" fmla="*/ 13 w 11"/>
                  <a:gd name="T7" fmla="*/ 25 h 15"/>
                  <a:gd name="T8" fmla="*/ 13 w 11"/>
                  <a:gd name="T9" fmla="*/ 13 h 15"/>
                  <a:gd name="T10" fmla="*/ 0 w 11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2" y="1"/>
                    </a:moveTo>
                    <a:cubicBezTo>
                      <a:pt x="5" y="1"/>
                      <a:pt x="8" y="0"/>
                      <a:pt x="11" y="2"/>
                    </a:cubicBezTo>
                    <a:cubicBezTo>
                      <a:pt x="10" y="6"/>
                      <a:pt x="7" y="10"/>
                      <a:pt x="6" y="15"/>
                    </a:cubicBezTo>
                    <a:cubicBezTo>
                      <a:pt x="8" y="11"/>
                      <a:pt x="5" y="6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1" name="Freeform 642"/>
              <p:cNvSpPr>
                <a:spLocks/>
              </p:cNvSpPr>
              <p:nvPr/>
            </p:nvSpPr>
            <p:spPr bwMode="auto">
              <a:xfrm>
                <a:off x="3626" y="2090"/>
                <a:ext cx="42" cy="17"/>
              </a:xfrm>
              <a:custGeom>
                <a:avLst/>
                <a:gdLst>
                  <a:gd name="T0" fmla="*/ 0 w 17"/>
                  <a:gd name="T1" fmla="*/ 41 h 7"/>
                  <a:gd name="T2" fmla="*/ 49 w 17"/>
                  <a:gd name="T3" fmla="*/ 0 h 7"/>
                  <a:gd name="T4" fmla="*/ 104 w 17"/>
                  <a:gd name="T5" fmla="*/ 36 h 7"/>
                  <a:gd name="T6" fmla="*/ 17 w 17"/>
                  <a:gd name="T7" fmla="*/ 36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0" y="7"/>
                    </a:moveTo>
                    <a:cubicBezTo>
                      <a:pt x="2" y="6"/>
                      <a:pt x="6" y="0"/>
                      <a:pt x="8" y="0"/>
                    </a:cubicBezTo>
                    <a:cubicBezTo>
                      <a:pt x="10" y="0"/>
                      <a:pt x="15" y="5"/>
                      <a:pt x="17" y="6"/>
                    </a:cubicBezTo>
                    <a:cubicBezTo>
                      <a:pt x="12" y="5"/>
                      <a:pt x="7" y="2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2" name="Freeform 643"/>
              <p:cNvSpPr>
                <a:spLocks/>
              </p:cNvSpPr>
              <p:nvPr/>
            </p:nvSpPr>
            <p:spPr bwMode="auto">
              <a:xfrm>
                <a:off x="3431" y="1975"/>
                <a:ext cx="30" cy="75"/>
              </a:xfrm>
              <a:custGeom>
                <a:avLst/>
                <a:gdLst>
                  <a:gd name="T0" fmla="*/ 25 w 12"/>
                  <a:gd name="T1" fmla="*/ 0 h 30"/>
                  <a:gd name="T2" fmla="*/ 8 w 12"/>
                  <a:gd name="T3" fmla="*/ 50 h 30"/>
                  <a:gd name="T4" fmla="*/ 58 w 12"/>
                  <a:gd name="T5" fmla="*/ 75 h 30"/>
                  <a:gd name="T6" fmla="*/ 70 w 12"/>
                  <a:gd name="T7" fmla="*/ 188 h 30"/>
                  <a:gd name="T8" fmla="*/ 75 w 12"/>
                  <a:gd name="T9" fmla="*/ 63 h 30"/>
                  <a:gd name="T10" fmla="*/ 20 w 1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4" y="0"/>
                    </a:moveTo>
                    <a:cubicBezTo>
                      <a:pt x="3" y="0"/>
                      <a:pt x="0" y="5"/>
                      <a:pt x="1" y="8"/>
                    </a:cubicBezTo>
                    <a:cubicBezTo>
                      <a:pt x="2" y="9"/>
                      <a:pt x="7" y="10"/>
                      <a:pt x="9" y="12"/>
                    </a:cubicBezTo>
                    <a:cubicBezTo>
                      <a:pt x="4" y="18"/>
                      <a:pt x="7" y="25"/>
                      <a:pt x="11" y="30"/>
                    </a:cubicBezTo>
                    <a:cubicBezTo>
                      <a:pt x="8" y="24"/>
                      <a:pt x="9" y="15"/>
                      <a:pt x="12" y="10"/>
                    </a:cubicBezTo>
                    <a:cubicBezTo>
                      <a:pt x="10" y="6"/>
                      <a:pt x="2" y="5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3" name="Freeform 644"/>
              <p:cNvSpPr>
                <a:spLocks/>
              </p:cNvSpPr>
              <p:nvPr/>
            </p:nvSpPr>
            <p:spPr bwMode="auto">
              <a:xfrm>
                <a:off x="3708" y="1407"/>
                <a:ext cx="85" cy="63"/>
              </a:xfrm>
              <a:custGeom>
                <a:avLst/>
                <a:gdLst>
                  <a:gd name="T0" fmla="*/ 25 w 34"/>
                  <a:gd name="T1" fmla="*/ 146 h 25"/>
                  <a:gd name="T2" fmla="*/ 133 w 34"/>
                  <a:gd name="T3" fmla="*/ 139 h 25"/>
                  <a:gd name="T4" fmla="*/ 213 w 34"/>
                  <a:gd name="T5" fmla="*/ 0 h 25"/>
                  <a:gd name="T6" fmla="*/ 120 w 34"/>
                  <a:gd name="T7" fmla="*/ 83 h 25"/>
                  <a:gd name="T8" fmla="*/ 75 w 34"/>
                  <a:gd name="T9" fmla="*/ 121 h 25"/>
                  <a:gd name="T10" fmla="*/ 0 w 34"/>
                  <a:gd name="T11" fmla="*/ 13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5">
                    <a:moveTo>
                      <a:pt x="4" y="23"/>
                    </a:moveTo>
                    <a:cubicBezTo>
                      <a:pt x="8" y="25"/>
                      <a:pt x="16" y="22"/>
                      <a:pt x="21" y="22"/>
                    </a:cubicBezTo>
                    <a:cubicBezTo>
                      <a:pt x="20" y="10"/>
                      <a:pt x="29" y="8"/>
                      <a:pt x="34" y="0"/>
                    </a:cubicBezTo>
                    <a:cubicBezTo>
                      <a:pt x="25" y="0"/>
                      <a:pt x="24" y="8"/>
                      <a:pt x="19" y="13"/>
                    </a:cubicBezTo>
                    <a:cubicBezTo>
                      <a:pt x="18" y="14"/>
                      <a:pt x="12" y="19"/>
                      <a:pt x="12" y="19"/>
                    </a:cubicBezTo>
                    <a:cubicBezTo>
                      <a:pt x="9" y="21"/>
                      <a:pt x="3" y="20"/>
                      <a:pt x="0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4" name="Freeform 645"/>
              <p:cNvSpPr>
                <a:spLocks/>
              </p:cNvSpPr>
              <p:nvPr/>
            </p:nvSpPr>
            <p:spPr bwMode="auto">
              <a:xfrm>
                <a:off x="3876" y="1320"/>
                <a:ext cx="62" cy="160"/>
              </a:xfrm>
              <a:custGeom>
                <a:avLst/>
                <a:gdLst>
                  <a:gd name="T0" fmla="*/ 50 w 25"/>
                  <a:gd name="T1" fmla="*/ 100 h 64"/>
                  <a:gd name="T2" fmla="*/ 17 w 25"/>
                  <a:gd name="T3" fmla="*/ 183 h 64"/>
                  <a:gd name="T4" fmla="*/ 92 w 25"/>
                  <a:gd name="T5" fmla="*/ 220 h 64"/>
                  <a:gd name="T6" fmla="*/ 136 w 25"/>
                  <a:gd name="T7" fmla="*/ 313 h 64"/>
                  <a:gd name="T8" fmla="*/ 141 w 25"/>
                  <a:gd name="T9" fmla="*/ 400 h 64"/>
                  <a:gd name="T10" fmla="*/ 129 w 25"/>
                  <a:gd name="T11" fmla="*/ 220 h 64"/>
                  <a:gd name="T12" fmla="*/ 79 w 25"/>
                  <a:gd name="T13" fmla="*/ 158 h 64"/>
                  <a:gd name="T14" fmla="*/ 112 w 25"/>
                  <a:gd name="T15" fmla="*/ 88 h 64"/>
                  <a:gd name="T16" fmla="*/ 17 w 25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64">
                    <a:moveTo>
                      <a:pt x="8" y="16"/>
                    </a:moveTo>
                    <a:cubicBezTo>
                      <a:pt x="7" y="22"/>
                      <a:pt x="0" y="26"/>
                      <a:pt x="3" y="29"/>
                    </a:cubicBezTo>
                    <a:cubicBezTo>
                      <a:pt x="5" y="31"/>
                      <a:pt x="12" y="31"/>
                      <a:pt x="15" y="35"/>
                    </a:cubicBezTo>
                    <a:cubicBezTo>
                      <a:pt x="19" y="38"/>
                      <a:pt x="20" y="45"/>
                      <a:pt x="22" y="50"/>
                    </a:cubicBezTo>
                    <a:cubicBezTo>
                      <a:pt x="24" y="55"/>
                      <a:pt x="22" y="60"/>
                      <a:pt x="23" y="64"/>
                    </a:cubicBezTo>
                    <a:cubicBezTo>
                      <a:pt x="23" y="56"/>
                      <a:pt x="25" y="41"/>
                      <a:pt x="21" y="35"/>
                    </a:cubicBezTo>
                    <a:cubicBezTo>
                      <a:pt x="18" y="31"/>
                      <a:pt x="13" y="31"/>
                      <a:pt x="13" y="25"/>
                    </a:cubicBezTo>
                    <a:cubicBezTo>
                      <a:pt x="13" y="21"/>
                      <a:pt x="17" y="18"/>
                      <a:pt x="18" y="14"/>
                    </a:cubicBezTo>
                    <a:cubicBezTo>
                      <a:pt x="9" y="15"/>
                      <a:pt x="9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5" name="Freeform 646"/>
              <p:cNvSpPr>
                <a:spLocks/>
              </p:cNvSpPr>
              <p:nvPr/>
            </p:nvSpPr>
            <p:spPr bwMode="auto">
              <a:xfrm>
                <a:off x="3378" y="1425"/>
                <a:ext cx="198" cy="165"/>
              </a:xfrm>
              <a:custGeom>
                <a:avLst/>
                <a:gdLst>
                  <a:gd name="T0" fmla="*/ 246 w 79"/>
                  <a:gd name="T1" fmla="*/ 163 h 66"/>
                  <a:gd name="T2" fmla="*/ 313 w 79"/>
                  <a:gd name="T3" fmla="*/ 263 h 66"/>
                  <a:gd name="T4" fmla="*/ 346 w 79"/>
                  <a:gd name="T5" fmla="*/ 413 h 66"/>
                  <a:gd name="T6" fmla="*/ 496 w 79"/>
                  <a:gd name="T7" fmla="*/ 308 h 66"/>
                  <a:gd name="T8" fmla="*/ 326 w 79"/>
                  <a:gd name="T9" fmla="*/ 263 h 66"/>
                  <a:gd name="T10" fmla="*/ 301 w 79"/>
                  <a:gd name="T11" fmla="*/ 83 h 66"/>
                  <a:gd name="T12" fmla="*/ 175 w 79"/>
                  <a:gd name="T13" fmla="*/ 70 h 66"/>
                  <a:gd name="T14" fmla="*/ 95 w 79"/>
                  <a:gd name="T15" fmla="*/ 20 h 66"/>
                  <a:gd name="T16" fmla="*/ 0 w 79"/>
                  <a:gd name="T17" fmla="*/ 0 h 66"/>
                  <a:gd name="T18" fmla="*/ 108 w 79"/>
                  <a:gd name="T19" fmla="*/ 33 h 66"/>
                  <a:gd name="T20" fmla="*/ 188 w 79"/>
                  <a:gd name="T21" fmla="*/ 120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" h="66">
                    <a:moveTo>
                      <a:pt x="39" y="26"/>
                    </a:moveTo>
                    <a:cubicBezTo>
                      <a:pt x="44" y="32"/>
                      <a:pt x="48" y="35"/>
                      <a:pt x="50" y="42"/>
                    </a:cubicBezTo>
                    <a:cubicBezTo>
                      <a:pt x="53" y="50"/>
                      <a:pt x="53" y="59"/>
                      <a:pt x="55" y="66"/>
                    </a:cubicBezTo>
                    <a:cubicBezTo>
                      <a:pt x="56" y="47"/>
                      <a:pt x="69" y="58"/>
                      <a:pt x="79" y="49"/>
                    </a:cubicBezTo>
                    <a:cubicBezTo>
                      <a:pt x="67" y="50"/>
                      <a:pt x="60" y="53"/>
                      <a:pt x="52" y="42"/>
                    </a:cubicBezTo>
                    <a:cubicBezTo>
                      <a:pt x="45" y="31"/>
                      <a:pt x="49" y="24"/>
                      <a:pt x="48" y="13"/>
                    </a:cubicBezTo>
                    <a:cubicBezTo>
                      <a:pt x="41" y="23"/>
                      <a:pt x="35" y="15"/>
                      <a:pt x="28" y="11"/>
                    </a:cubicBezTo>
                    <a:cubicBezTo>
                      <a:pt x="24" y="8"/>
                      <a:pt x="21" y="4"/>
                      <a:pt x="15" y="3"/>
                    </a:cubicBezTo>
                    <a:cubicBezTo>
                      <a:pt x="10" y="1"/>
                      <a:pt x="4" y="1"/>
                      <a:pt x="0" y="0"/>
                    </a:cubicBezTo>
                    <a:cubicBezTo>
                      <a:pt x="4" y="3"/>
                      <a:pt x="12" y="2"/>
                      <a:pt x="17" y="5"/>
                    </a:cubicBezTo>
                    <a:cubicBezTo>
                      <a:pt x="22" y="8"/>
                      <a:pt x="26" y="15"/>
                      <a:pt x="30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6" name="Freeform 647"/>
              <p:cNvSpPr>
                <a:spLocks/>
              </p:cNvSpPr>
              <p:nvPr/>
            </p:nvSpPr>
            <p:spPr bwMode="auto">
              <a:xfrm>
                <a:off x="3663" y="1490"/>
                <a:ext cx="275" cy="175"/>
              </a:xfrm>
              <a:custGeom>
                <a:avLst/>
                <a:gdLst>
                  <a:gd name="T0" fmla="*/ 158 w 110"/>
                  <a:gd name="T1" fmla="*/ 163 h 70"/>
                  <a:gd name="T2" fmla="*/ 345 w 110"/>
                  <a:gd name="T3" fmla="*/ 133 h 70"/>
                  <a:gd name="T4" fmla="*/ 413 w 110"/>
                  <a:gd name="T5" fmla="*/ 70 h 70"/>
                  <a:gd name="T6" fmla="*/ 463 w 110"/>
                  <a:gd name="T7" fmla="*/ 0 h 70"/>
                  <a:gd name="T8" fmla="*/ 488 w 110"/>
                  <a:gd name="T9" fmla="*/ 50 h 70"/>
                  <a:gd name="T10" fmla="*/ 508 w 110"/>
                  <a:gd name="T11" fmla="*/ 108 h 70"/>
                  <a:gd name="T12" fmla="*/ 583 w 110"/>
                  <a:gd name="T13" fmla="*/ 188 h 70"/>
                  <a:gd name="T14" fmla="*/ 650 w 110"/>
                  <a:gd name="T15" fmla="*/ 295 h 70"/>
                  <a:gd name="T16" fmla="*/ 670 w 110"/>
                  <a:gd name="T17" fmla="*/ 438 h 70"/>
                  <a:gd name="T18" fmla="*/ 563 w 110"/>
                  <a:gd name="T19" fmla="*/ 295 h 70"/>
                  <a:gd name="T20" fmla="*/ 500 w 110"/>
                  <a:gd name="T21" fmla="*/ 250 h 70"/>
                  <a:gd name="T22" fmla="*/ 450 w 110"/>
                  <a:gd name="T23" fmla="*/ 195 h 70"/>
                  <a:gd name="T24" fmla="*/ 333 w 110"/>
                  <a:gd name="T25" fmla="*/ 200 h 70"/>
                  <a:gd name="T26" fmla="*/ 163 w 110"/>
                  <a:gd name="T27" fmla="*/ 208 h 70"/>
                  <a:gd name="T28" fmla="*/ 0 w 110"/>
                  <a:gd name="T29" fmla="*/ 238 h 70"/>
                  <a:gd name="T30" fmla="*/ 83 w 110"/>
                  <a:gd name="T31" fmla="*/ 175 h 70"/>
                  <a:gd name="T32" fmla="*/ 175 w 110"/>
                  <a:gd name="T33" fmla="*/ 158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70">
                    <a:moveTo>
                      <a:pt x="25" y="26"/>
                    </a:moveTo>
                    <a:cubicBezTo>
                      <a:pt x="35" y="24"/>
                      <a:pt x="46" y="25"/>
                      <a:pt x="55" y="21"/>
                    </a:cubicBezTo>
                    <a:cubicBezTo>
                      <a:pt x="60" y="19"/>
                      <a:pt x="62" y="15"/>
                      <a:pt x="66" y="11"/>
                    </a:cubicBezTo>
                    <a:cubicBezTo>
                      <a:pt x="69" y="8"/>
                      <a:pt x="73" y="5"/>
                      <a:pt x="74" y="0"/>
                    </a:cubicBezTo>
                    <a:cubicBezTo>
                      <a:pt x="77" y="1"/>
                      <a:pt x="77" y="5"/>
                      <a:pt x="78" y="8"/>
                    </a:cubicBezTo>
                    <a:cubicBezTo>
                      <a:pt x="79" y="11"/>
                      <a:pt x="80" y="14"/>
                      <a:pt x="81" y="17"/>
                    </a:cubicBezTo>
                    <a:cubicBezTo>
                      <a:pt x="83" y="23"/>
                      <a:pt x="88" y="26"/>
                      <a:pt x="93" y="30"/>
                    </a:cubicBezTo>
                    <a:cubicBezTo>
                      <a:pt x="98" y="34"/>
                      <a:pt x="102" y="40"/>
                      <a:pt x="104" y="47"/>
                    </a:cubicBezTo>
                    <a:cubicBezTo>
                      <a:pt x="106" y="52"/>
                      <a:pt x="110" y="66"/>
                      <a:pt x="107" y="70"/>
                    </a:cubicBezTo>
                    <a:cubicBezTo>
                      <a:pt x="101" y="63"/>
                      <a:pt x="97" y="54"/>
                      <a:pt x="90" y="47"/>
                    </a:cubicBezTo>
                    <a:cubicBezTo>
                      <a:pt x="87" y="44"/>
                      <a:pt x="83" y="42"/>
                      <a:pt x="80" y="40"/>
                    </a:cubicBezTo>
                    <a:cubicBezTo>
                      <a:pt x="77" y="37"/>
                      <a:pt x="75" y="34"/>
                      <a:pt x="72" y="31"/>
                    </a:cubicBezTo>
                    <a:cubicBezTo>
                      <a:pt x="67" y="26"/>
                      <a:pt x="60" y="30"/>
                      <a:pt x="53" y="32"/>
                    </a:cubicBezTo>
                    <a:cubicBezTo>
                      <a:pt x="44" y="34"/>
                      <a:pt x="35" y="34"/>
                      <a:pt x="26" y="33"/>
                    </a:cubicBezTo>
                    <a:cubicBezTo>
                      <a:pt x="18" y="32"/>
                      <a:pt x="7" y="33"/>
                      <a:pt x="0" y="38"/>
                    </a:cubicBezTo>
                    <a:cubicBezTo>
                      <a:pt x="2" y="34"/>
                      <a:pt x="8" y="30"/>
                      <a:pt x="13" y="28"/>
                    </a:cubicBezTo>
                    <a:cubicBezTo>
                      <a:pt x="18" y="27"/>
                      <a:pt x="23" y="27"/>
                      <a:pt x="28" y="25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7" name="Freeform 648"/>
              <p:cNvSpPr>
                <a:spLocks/>
              </p:cNvSpPr>
              <p:nvPr/>
            </p:nvSpPr>
            <p:spPr bwMode="auto">
              <a:xfrm>
                <a:off x="3796" y="1522"/>
                <a:ext cx="150" cy="195"/>
              </a:xfrm>
              <a:custGeom>
                <a:avLst/>
                <a:gdLst>
                  <a:gd name="T0" fmla="*/ 0 w 60"/>
                  <a:gd name="T1" fmla="*/ 108 h 78"/>
                  <a:gd name="T2" fmla="*/ 225 w 60"/>
                  <a:gd name="T3" fmla="*/ 200 h 78"/>
                  <a:gd name="T4" fmla="*/ 308 w 60"/>
                  <a:gd name="T5" fmla="*/ 313 h 78"/>
                  <a:gd name="T6" fmla="*/ 313 w 60"/>
                  <a:gd name="T7" fmla="*/ 488 h 78"/>
                  <a:gd name="T8" fmla="*/ 333 w 60"/>
                  <a:gd name="T9" fmla="*/ 200 h 78"/>
                  <a:gd name="T10" fmla="*/ 138 w 60"/>
                  <a:gd name="T11" fmla="*/ 0 h 78"/>
                  <a:gd name="T12" fmla="*/ 83 w 60"/>
                  <a:gd name="T13" fmla="*/ 7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8">
                    <a:moveTo>
                      <a:pt x="0" y="17"/>
                    </a:moveTo>
                    <a:cubicBezTo>
                      <a:pt x="15" y="6"/>
                      <a:pt x="27" y="22"/>
                      <a:pt x="36" y="32"/>
                    </a:cubicBezTo>
                    <a:cubicBezTo>
                      <a:pt x="41" y="38"/>
                      <a:pt x="47" y="43"/>
                      <a:pt x="49" y="50"/>
                    </a:cubicBezTo>
                    <a:cubicBezTo>
                      <a:pt x="52" y="58"/>
                      <a:pt x="50" y="69"/>
                      <a:pt x="50" y="78"/>
                    </a:cubicBezTo>
                    <a:cubicBezTo>
                      <a:pt x="59" y="66"/>
                      <a:pt x="60" y="46"/>
                      <a:pt x="53" y="32"/>
                    </a:cubicBezTo>
                    <a:cubicBezTo>
                      <a:pt x="46" y="18"/>
                      <a:pt x="23" y="17"/>
                      <a:pt x="22" y="0"/>
                    </a:cubicBezTo>
                    <a:cubicBezTo>
                      <a:pt x="18" y="3"/>
                      <a:pt x="16" y="8"/>
                      <a:pt x="13" y="11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8" name="Freeform 649"/>
              <p:cNvSpPr>
                <a:spLocks/>
              </p:cNvSpPr>
              <p:nvPr/>
            </p:nvSpPr>
            <p:spPr bwMode="auto">
              <a:xfrm>
                <a:off x="3753" y="1772"/>
                <a:ext cx="188" cy="193"/>
              </a:xfrm>
              <a:custGeom>
                <a:avLst/>
                <a:gdLst>
                  <a:gd name="T0" fmla="*/ 145 w 75"/>
                  <a:gd name="T1" fmla="*/ 0 h 77"/>
                  <a:gd name="T2" fmla="*/ 63 w 75"/>
                  <a:gd name="T3" fmla="*/ 233 h 77"/>
                  <a:gd name="T4" fmla="*/ 158 w 75"/>
                  <a:gd name="T5" fmla="*/ 313 h 77"/>
                  <a:gd name="T6" fmla="*/ 238 w 75"/>
                  <a:gd name="T7" fmla="*/ 401 h 77"/>
                  <a:gd name="T8" fmla="*/ 313 w 75"/>
                  <a:gd name="T9" fmla="*/ 434 h 77"/>
                  <a:gd name="T10" fmla="*/ 376 w 75"/>
                  <a:gd name="T11" fmla="*/ 459 h 77"/>
                  <a:gd name="T12" fmla="*/ 471 w 75"/>
                  <a:gd name="T13" fmla="*/ 484 h 77"/>
                  <a:gd name="T14" fmla="*/ 163 w 75"/>
                  <a:gd name="T15" fmla="*/ 421 h 77"/>
                  <a:gd name="T16" fmla="*/ 45 w 75"/>
                  <a:gd name="T17" fmla="*/ 351 h 77"/>
                  <a:gd name="T18" fmla="*/ 0 w 75"/>
                  <a:gd name="T19" fmla="*/ 246 h 77"/>
                  <a:gd name="T20" fmla="*/ 33 w 75"/>
                  <a:gd name="T21" fmla="*/ 145 h 77"/>
                  <a:gd name="T22" fmla="*/ 50 w 75"/>
                  <a:gd name="T23" fmla="*/ 88 h 77"/>
                  <a:gd name="T24" fmla="*/ 95 w 75"/>
                  <a:gd name="T25" fmla="*/ 5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7">
                    <a:moveTo>
                      <a:pt x="23" y="0"/>
                    </a:moveTo>
                    <a:cubicBezTo>
                      <a:pt x="15" y="9"/>
                      <a:pt x="2" y="24"/>
                      <a:pt x="10" y="37"/>
                    </a:cubicBezTo>
                    <a:cubicBezTo>
                      <a:pt x="13" y="43"/>
                      <a:pt x="20" y="46"/>
                      <a:pt x="25" y="50"/>
                    </a:cubicBezTo>
                    <a:cubicBezTo>
                      <a:pt x="30" y="54"/>
                      <a:pt x="32" y="60"/>
                      <a:pt x="38" y="64"/>
                    </a:cubicBezTo>
                    <a:cubicBezTo>
                      <a:pt x="42" y="66"/>
                      <a:pt x="46" y="67"/>
                      <a:pt x="50" y="69"/>
                    </a:cubicBezTo>
                    <a:cubicBezTo>
                      <a:pt x="53" y="70"/>
                      <a:pt x="58" y="70"/>
                      <a:pt x="60" y="73"/>
                    </a:cubicBezTo>
                    <a:cubicBezTo>
                      <a:pt x="65" y="74"/>
                      <a:pt x="70" y="75"/>
                      <a:pt x="75" y="77"/>
                    </a:cubicBezTo>
                    <a:cubicBezTo>
                      <a:pt x="59" y="75"/>
                      <a:pt x="42" y="75"/>
                      <a:pt x="26" y="67"/>
                    </a:cubicBezTo>
                    <a:cubicBezTo>
                      <a:pt x="20" y="63"/>
                      <a:pt x="12" y="61"/>
                      <a:pt x="7" y="56"/>
                    </a:cubicBezTo>
                    <a:cubicBezTo>
                      <a:pt x="1" y="52"/>
                      <a:pt x="1" y="45"/>
                      <a:pt x="0" y="39"/>
                    </a:cubicBezTo>
                    <a:cubicBezTo>
                      <a:pt x="0" y="33"/>
                      <a:pt x="3" y="28"/>
                      <a:pt x="5" y="23"/>
                    </a:cubicBezTo>
                    <a:cubicBezTo>
                      <a:pt x="6" y="20"/>
                      <a:pt x="7" y="16"/>
                      <a:pt x="8" y="14"/>
                    </a:cubicBezTo>
                    <a:cubicBezTo>
                      <a:pt x="10" y="11"/>
                      <a:pt x="13" y="10"/>
                      <a:pt x="15" y="8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79" name="Freeform 650"/>
              <p:cNvSpPr>
                <a:spLocks/>
              </p:cNvSpPr>
              <p:nvPr/>
            </p:nvSpPr>
            <p:spPr bwMode="auto">
              <a:xfrm>
                <a:off x="3353" y="1762"/>
                <a:ext cx="78" cy="103"/>
              </a:xfrm>
              <a:custGeom>
                <a:avLst/>
                <a:gdLst>
                  <a:gd name="T0" fmla="*/ 63 w 31"/>
                  <a:gd name="T1" fmla="*/ 108 h 41"/>
                  <a:gd name="T2" fmla="*/ 25 w 31"/>
                  <a:gd name="T3" fmla="*/ 183 h 41"/>
                  <a:gd name="T4" fmla="*/ 0 w 31"/>
                  <a:gd name="T5" fmla="*/ 251 h 41"/>
                  <a:gd name="T6" fmla="*/ 75 w 31"/>
                  <a:gd name="T7" fmla="*/ 108 h 41"/>
                  <a:gd name="T8" fmla="*/ 121 w 31"/>
                  <a:gd name="T9" fmla="*/ 45 h 41"/>
                  <a:gd name="T10" fmla="*/ 196 w 31"/>
                  <a:gd name="T11" fmla="*/ 20 h 41"/>
                  <a:gd name="T12" fmla="*/ 146 w 31"/>
                  <a:gd name="T13" fmla="*/ 0 h 41"/>
                  <a:gd name="T14" fmla="*/ 88 w 31"/>
                  <a:gd name="T15" fmla="*/ 13 h 41"/>
                  <a:gd name="T16" fmla="*/ 88 w 31"/>
                  <a:gd name="T17" fmla="*/ 8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1">
                    <a:moveTo>
                      <a:pt x="10" y="17"/>
                    </a:moveTo>
                    <a:cubicBezTo>
                      <a:pt x="8" y="20"/>
                      <a:pt x="6" y="25"/>
                      <a:pt x="4" y="29"/>
                    </a:cubicBezTo>
                    <a:cubicBezTo>
                      <a:pt x="3" y="32"/>
                      <a:pt x="0" y="37"/>
                      <a:pt x="0" y="40"/>
                    </a:cubicBezTo>
                    <a:cubicBezTo>
                      <a:pt x="6" y="41"/>
                      <a:pt x="10" y="21"/>
                      <a:pt x="12" y="17"/>
                    </a:cubicBezTo>
                    <a:cubicBezTo>
                      <a:pt x="14" y="13"/>
                      <a:pt x="16" y="9"/>
                      <a:pt x="19" y="7"/>
                    </a:cubicBezTo>
                    <a:cubicBezTo>
                      <a:pt x="23" y="4"/>
                      <a:pt x="28" y="6"/>
                      <a:pt x="31" y="3"/>
                    </a:cubicBezTo>
                    <a:cubicBezTo>
                      <a:pt x="28" y="0"/>
                      <a:pt x="26" y="0"/>
                      <a:pt x="23" y="0"/>
                    </a:cubicBezTo>
                    <a:cubicBezTo>
                      <a:pt x="20" y="1"/>
                      <a:pt x="17" y="3"/>
                      <a:pt x="14" y="2"/>
                    </a:cubicBezTo>
                    <a:cubicBezTo>
                      <a:pt x="14" y="6"/>
                      <a:pt x="15" y="10"/>
                      <a:pt x="14" y="13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0" name="Freeform 651"/>
              <p:cNvSpPr>
                <a:spLocks/>
              </p:cNvSpPr>
              <p:nvPr/>
            </p:nvSpPr>
            <p:spPr bwMode="auto">
              <a:xfrm>
                <a:off x="3363" y="1930"/>
                <a:ext cx="50" cy="65"/>
              </a:xfrm>
              <a:custGeom>
                <a:avLst/>
                <a:gdLst>
                  <a:gd name="T0" fmla="*/ 70 w 20"/>
                  <a:gd name="T1" fmla="*/ 88 h 26"/>
                  <a:gd name="T2" fmla="*/ 125 w 20"/>
                  <a:gd name="T3" fmla="*/ 163 h 26"/>
                  <a:gd name="T4" fmla="*/ 95 w 20"/>
                  <a:gd name="T5" fmla="*/ 58 h 26"/>
                  <a:gd name="T6" fmla="*/ 45 w 20"/>
                  <a:gd name="T7" fmla="*/ 38 h 26"/>
                  <a:gd name="T8" fmla="*/ 0 w 20"/>
                  <a:gd name="T9" fmla="*/ 0 h 26"/>
                  <a:gd name="T10" fmla="*/ 58 w 20"/>
                  <a:gd name="T11" fmla="*/ 6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6">
                    <a:moveTo>
                      <a:pt x="11" y="14"/>
                    </a:moveTo>
                    <a:cubicBezTo>
                      <a:pt x="15" y="18"/>
                      <a:pt x="17" y="21"/>
                      <a:pt x="20" y="26"/>
                    </a:cubicBezTo>
                    <a:cubicBezTo>
                      <a:pt x="20" y="23"/>
                      <a:pt x="17" y="11"/>
                      <a:pt x="15" y="9"/>
                    </a:cubicBezTo>
                    <a:cubicBezTo>
                      <a:pt x="13" y="6"/>
                      <a:pt x="11" y="8"/>
                      <a:pt x="7" y="6"/>
                    </a:cubicBezTo>
                    <a:cubicBezTo>
                      <a:pt x="5" y="5"/>
                      <a:pt x="2" y="2"/>
                      <a:pt x="0" y="0"/>
                    </a:cubicBezTo>
                    <a:cubicBezTo>
                      <a:pt x="3" y="3"/>
                      <a:pt x="6" y="7"/>
                      <a:pt x="9" y="10"/>
                    </a:cubicBezTo>
                  </a:path>
                </a:pathLst>
              </a:custGeom>
              <a:solidFill>
                <a:srgbClr val="B0B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1" name="Freeform 652"/>
              <p:cNvSpPr>
                <a:spLocks/>
              </p:cNvSpPr>
              <p:nvPr/>
            </p:nvSpPr>
            <p:spPr bwMode="auto">
              <a:xfrm>
                <a:off x="3723" y="1710"/>
                <a:ext cx="78" cy="87"/>
              </a:xfrm>
              <a:custGeom>
                <a:avLst/>
                <a:gdLst>
                  <a:gd name="T0" fmla="*/ 113 w 31"/>
                  <a:gd name="T1" fmla="*/ 25 h 35"/>
                  <a:gd name="T2" fmla="*/ 25 w 31"/>
                  <a:gd name="T3" fmla="*/ 124 h 35"/>
                  <a:gd name="T4" fmla="*/ 0 w 31"/>
                  <a:gd name="T5" fmla="*/ 216 h 35"/>
                  <a:gd name="T6" fmla="*/ 45 w 31"/>
                  <a:gd name="T7" fmla="*/ 30 h 35"/>
                  <a:gd name="T8" fmla="*/ 196 w 31"/>
                  <a:gd name="T9" fmla="*/ 5 h 35"/>
                  <a:gd name="T10" fmla="*/ 196 w 31"/>
                  <a:gd name="T11" fmla="*/ 12 h 35"/>
                  <a:gd name="T12" fmla="*/ 184 w 31"/>
                  <a:gd name="T13" fmla="*/ 17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18" y="4"/>
                    </a:moveTo>
                    <a:cubicBezTo>
                      <a:pt x="11" y="9"/>
                      <a:pt x="5" y="11"/>
                      <a:pt x="4" y="20"/>
                    </a:cubicBezTo>
                    <a:cubicBezTo>
                      <a:pt x="3" y="25"/>
                      <a:pt x="2" y="31"/>
                      <a:pt x="0" y="35"/>
                    </a:cubicBezTo>
                    <a:cubicBezTo>
                      <a:pt x="0" y="26"/>
                      <a:pt x="0" y="11"/>
                      <a:pt x="7" y="5"/>
                    </a:cubicBezTo>
                    <a:cubicBezTo>
                      <a:pt x="14" y="0"/>
                      <a:pt x="23" y="2"/>
                      <a:pt x="31" y="1"/>
                    </a:cubicBezTo>
                    <a:cubicBezTo>
                      <a:pt x="31" y="1"/>
                      <a:pt x="31" y="2"/>
                      <a:pt x="31" y="2"/>
                    </a:cubicBezTo>
                    <a:cubicBezTo>
                      <a:pt x="30" y="2"/>
                      <a:pt x="29" y="2"/>
                      <a:pt x="29" y="3"/>
                    </a:cubicBezTo>
                  </a:path>
                </a:pathLst>
              </a:custGeom>
              <a:solidFill>
                <a:srgbClr val="B0B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2" name="Freeform 653"/>
              <p:cNvSpPr>
                <a:spLocks/>
              </p:cNvSpPr>
              <p:nvPr/>
            </p:nvSpPr>
            <p:spPr bwMode="auto">
              <a:xfrm>
                <a:off x="3476" y="1997"/>
                <a:ext cx="25" cy="48"/>
              </a:xfrm>
              <a:custGeom>
                <a:avLst/>
                <a:gdLst>
                  <a:gd name="T0" fmla="*/ 13 w 10"/>
                  <a:gd name="T1" fmla="*/ 0 h 19"/>
                  <a:gd name="T2" fmla="*/ 8 w 10"/>
                  <a:gd name="T3" fmla="*/ 121 h 19"/>
                  <a:gd name="T4" fmla="*/ 0 w 10"/>
                  <a:gd name="T5" fmla="*/ 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2" y="0"/>
                    </a:moveTo>
                    <a:cubicBezTo>
                      <a:pt x="10" y="7"/>
                      <a:pt x="2" y="10"/>
                      <a:pt x="1" y="19"/>
                    </a:cubicBezTo>
                    <a:cubicBezTo>
                      <a:pt x="4" y="14"/>
                      <a:pt x="0" y="7"/>
                      <a:pt x="0" y="2"/>
                    </a:cubicBezTo>
                  </a:path>
                </a:pathLst>
              </a:custGeom>
              <a:solidFill>
                <a:srgbClr val="B0B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3" name="Freeform 654"/>
              <p:cNvSpPr>
                <a:spLocks/>
              </p:cNvSpPr>
              <p:nvPr/>
            </p:nvSpPr>
            <p:spPr bwMode="auto">
              <a:xfrm>
                <a:off x="3341" y="1307"/>
                <a:ext cx="345" cy="175"/>
              </a:xfrm>
              <a:custGeom>
                <a:avLst/>
                <a:gdLst>
                  <a:gd name="T0" fmla="*/ 150 w 138"/>
                  <a:gd name="T1" fmla="*/ 33 h 70"/>
                  <a:gd name="T2" fmla="*/ 320 w 138"/>
                  <a:gd name="T3" fmla="*/ 75 h 70"/>
                  <a:gd name="T4" fmla="*/ 475 w 138"/>
                  <a:gd name="T5" fmla="*/ 145 h 70"/>
                  <a:gd name="T6" fmla="*/ 595 w 138"/>
                  <a:gd name="T7" fmla="*/ 233 h 70"/>
                  <a:gd name="T8" fmla="*/ 645 w 138"/>
                  <a:gd name="T9" fmla="*/ 375 h 70"/>
                  <a:gd name="T10" fmla="*/ 645 w 138"/>
                  <a:gd name="T11" fmla="*/ 438 h 70"/>
                  <a:gd name="T12" fmla="*/ 708 w 138"/>
                  <a:gd name="T13" fmla="*/ 400 h 70"/>
                  <a:gd name="T14" fmla="*/ 750 w 138"/>
                  <a:gd name="T15" fmla="*/ 333 h 70"/>
                  <a:gd name="T16" fmla="*/ 863 w 138"/>
                  <a:gd name="T17" fmla="*/ 208 h 70"/>
                  <a:gd name="T18" fmla="*/ 725 w 138"/>
                  <a:gd name="T19" fmla="*/ 283 h 70"/>
                  <a:gd name="T20" fmla="*/ 670 w 138"/>
                  <a:gd name="T21" fmla="*/ 138 h 70"/>
                  <a:gd name="T22" fmla="*/ 525 w 138"/>
                  <a:gd name="T23" fmla="*/ 95 h 70"/>
                  <a:gd name="T24" fmla="*/ 370 w 138"/>
                  <a:gd name="T25" fmla="*/ 63 h 70"/>
                  <a:gd name="T26" fmla="*/ 188 w 138"/>
                  <a:gd name="T27" fmla="*/ 20 h 70"/>
                  <a:gd name="T28" fmla="*/ 83 w 138"/>
                  <a:gd name="T29" fmla="*/ 13 h 70"/>
                  <a:gd name="T30" fmla="*/ 0 w 138"/>
                  <a:gd name="T31" fmla="*/ 0 h 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8" h="70">
                    <a:moveTo>
                      <a:pt x="24" y="5"/>
                    </a:moveTo>
                    <a:cubicBezTo>
                      <a:pt x="32" y="8"/>
                      <a:pt x="42" y="8"/>
                      <a:pt x="51" y="12"/>
                    </a:cubicBezTo>
                    <a:cubicBezTo>
                      <a:pt x="59" y="15"/>
                      <a:pt x="67" y="20"/>
                      <a:pt x="76" y="23"/>
                    </a:cubicBezTo>
                    <a:cubicBezTo>
                      <a:pt x="84" y="26"/>
                      <a:pt x="90" y="30"/>
                      <a:pt x="95" y="37"/>
                    </a:cubicBezTo>
                    <a:cubicBezTo>
                      <a:pt x="101" y="45"/>
                      <a:pt x="103" y="50"/>
                      <a:pt x="103" y="60"/>
                    </a:cubicBezTo>
                    <a:cubicBezTo>
                      <a:pt x="103" y="63"/>
                      <a:pt x="103" y="67"/>
                      <a:pt x="103" y="70"/>
                    </a:cubicBezTo>
                    <a:cubicBezTo>
                      <a:pt x="109" y="70"/>
                      <a:pt x="109" y="69"/>
                      <a:pt x="113" y="64"/>
                    </a:cubicBezTo>
                    <a:cubicBezTo>
                      <a:pt x="116" y="60"/>
                      <a:pt x="118" y="56"/>
                      <a:pt x="120" y="53"/>
                    </a:cubicBezTo>
                    <a:cubicBezTo>
                      <a:pt x="125" y="45"/>
                      <a:pt x="132" y="40"/>
                      <a:pt x="138" y="33"/>
                    </a:cubicBezTo>
                    <a:cubicBezTo>
                      <a:pt x="130" y="34"/>
                      <a:pt x="122" y="42"/>
                      <a:pt x="116" y="45"/>
                    </a:cubicBezTo>
                    <a:cubicBezTo>
                      <a:pt x="118" y="38"/>
                      <a:pt x="113" y="26"/>
                      <a:pt x="107" y="22"/>
                    </a:cubicBezTo>
                    <a:cubicBezTo>
                      <a:pt x="100" y="17"/>
                      <a:pt x="92" y="17"/>
                      <a:pt x="84" y="15"/>
                    </a:cubicBezTo>
                    <a:cubicBezTo>
                      <a:pt x="75" y="14"/>
                      <a:pt x="68" y="11"/>
                      <a:pt x="59" y="10"/>
                    </a:cubicBezTo>
                    <a:cubicBezTo>
                      <a:pt x="49" y="9"/>
                      <a:pt x="40" y="5"/>
                      <a:pt x="30" y="3"/>
                    </a:cubicBezTo>
                    <a:cubicBezTo>
                      <a:pt x="24" y="2"/>
                      <a:pt x="19" y="3"/>
                      <a:pt x="13" y="2"/>
                    </a:cubicBezTo>
                    <a:cubicBezTo>
                      <a:pt x="9" y="1"/>
                      <a:pt x="4" y="0"/>
                      <a:pt x="0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4" name="Freeform 655"/>
              <p:cNvSpPr>
                <a:spLocks/>
              </p:cNvSpPr>
              <p:nvPr/>
            </p:nvSpPr>
            <p:spPr bwMode="auto">
              <a:xfrm>
                <a:off x="3181" y="1132"/>
                <a:ext cx="92" cy="95"/>
              </a:xfrm>
              <a:custGeom>
                <a:avLst/>
                <a:gdLst>
                  <a:gd name="T0" fmla="*/ 199 w 37"/>
                  <a:gd name="T1" fmla="*/ 83 h 38"/>
                  <a:gd name="T2" fmla="*/ 142 w 37"/>
                  <a:gd name="T3" fmla="*/ 158 h 38"/>
                  <a:gd name="T4" fmla="*/ 186 w 37"/>
                  <a:gd name="T5" fmla="*/ 238 h 38"/>
                  <a:gd name="T6" fmla="*/ 80 w 37"/>
                  <a:gd name="T7" fmla="*/ 208 h 38"/>
                  <a:gd name="T8" fmla="*/ 42 w 37"/>
                  <a:gd name="T9" fmla="*/ 225 h 38"/>
                  <a:gd name="T10" fmla="*/ 0 w 37"/>
                  <a:gd name="T11" fmla="*/ 195 h 38"/>
                  <a:gd name="T12" fmla="*/ 129 w 37"/>
                  <a:gd name="T13" fmla="*/ 95 h 38"/>
                  <a:gd name="T14" fmla="*/ 191 w 37"/>
                  <a:gd name="T15" fmla="*/ 50 h 38"/>
                  <a:gd name="T16" fmla="*/ 229 w 37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2" y="13"/>
                    </a:moveTo>
                    <a:cubicBezTo>
                      <a:pt x="29" y="16"/>
                      <a:pt x="23" y="20"/>
                      <a:pt x="23" y="25"/>
                    </a:cubicBezTo>
                    <a:cubicBezTo>
                      <a:pt x="22" y="30"/>
                      <a:pt x="28" y="34"/>
                      <a:pt x="30" y="38"/>
                    </a:cubicBezTo>
                    <a:cubicBezTo>
                      <a:pt x="26" y="36"/>
                      <a:pt x="18" y="32"/>
                      <a:pt x="13" y="33"/>
                    </a:cubicBezTo>
                    <a:cubicBezTo>
                      <a:pt x="11" y="33"/>
                      <a:pt x="9" y="36"/>
                      <a:pt x="7" y="36"/>
                    </a:cubicBezTo>
                    <a:cubicBezTo>
                      <a:pt x="5" y="36"/>
                      <a:pt x="1" y="33"/>
                      <a:pt x="0" y="31"/>
                    </a:cubicBezTo>
                    <a:cubicBezTo>
                      <a:pt x="3" y="25"/>
                      <a:pt x="14" y="19"/>
                      <a:pt x="21" y="15"/>
                    </a:cubicBezTo>
                    <a:cubicBezTo>
                      <a:pt x="24" y="13"/>
                      <a:pt x="28" y="12"/>
                      <a:pt x="31" y="8"/>
                    </a:cubicBezTo>
                    <a:cubicBezTo>
                      <a:pt x="33" y="6"/>
                      <a:pt x="34" y="2"/>
                      <a:pt x="37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5" name="Freeform 656"/>
              <p:cNvSpPr>
                <a:spLocks/>
              </p:cNvSpPr>
              <p:nvPr/>
            </p:nvSpPr>
            <p:spPr bwMode="auto">
              <a:xfrm>
                <a:off x="3543" y="1179"/>
                <a:ext cx="235" cy="93"/>
              </a:xfrm>
              <a:custGeom>
                <a:avLst/>
                <a:gdLst>
                  <a:gd name="T0" fmla="*/ 50 w 94"/>
                  <a:gd name="T1" fmla="*/ 58 h 37"/>
                  <a:gd name="T2" fmla="*/ 195 w 94"/>
                  <a:gd name="T3" fmla="*/ 171 h 37"/>
                  <a:gd name="T4" fmla="*/ 370 w 94"/>
                  <a:gd name="T5" fmla="*/ 209 h 37"/>
                  <a:gd name="T6" fmla="*/ 525 w 94"/>
                  <a:gd name="T7" fmla="*/ 209 h 37"/>
                  <a:gd name="T8" fmla="*/ 488 w 94"/>
                  <a:gd name="T9" fmla="*/ 70 h 37"/>
                  <a:gd name="T10" fmla="*/ 250 w 94"/>
                  <a:gd name="T11" fmla="*/ 0 h 37"/>
                  <a:gd name="T12" fmla="*/ 375 w 94"/>
                  <a:gd name="T13" fmla="*/ 83 h 37"/>
                  <a:gd name="T14" fmla="*/ 300 w 94"/>
                  <a:gd name="T15" fmla="*/ 133 h 37"/>
                  <a:gd name="T16" fmla="*/ 8 w 94"/>
                  <a:gd name="T17" fmla="*/ 13 h 37"/>
                  <a:gd name="T18" fmla="*/ 0 w 94"/>
                  <a:gd name="T19" fmla="*/ 8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4" h="37">
                    <a:moveTo>
                      <a:pt x="8" y="9"/>
                    </a:moveTo>
                    <a:cubicBezTo>
                      <a:pt x="17" y="12"/>
                      <a:pt x="23" y="23"/>
                      <a:pt x="31" y="27"/>
                    </a:cubicBezTo>
                    <a:cubicBezTo>
                      <a:pt x="39" y="31"/>
                      <a:pt x="50" y="32"/>
                      <a:pt x="59" y="33"/>
                    </a:cubicBezTo>
                    <a:cubicBezTo>
                      <a:pt x="65" y="34"/>
                      <a:pt x="79" y="37"/>
                      <a:pt x="84" y="33"/>
                    </a:cubicBezTo>
                    <a:cubicBezTo>
                      <a:pt x="94" y="26"/>
                      <a:pt x="84" y="15"/>
                      <a:pt x="78" y="11"/>
                    </a:cubicBezTo>
                    <a:cubicBezTo>
                      <a:pt x="66" y="2"/>
                      <a:pt x="54" y="0"/>
                      <a:pt x="40" y="0"/>
                    </a:cubicBezTo>
                    <a:cubicBezTo>
                      <a:pt x="49" y="3"/>
                      <a:pt x="54" y="6"/>
                      <a:pt x="60" y="13"/>
                    </a:cubicBezTo>
                    <a:cubicBezTo>
                      <a:pt x="69" y="23"/>
                      <a:pt x="55" y="22"/>
                      <a:pt x="48" y="21"/>
                    </a:cubicBezTo>
                    <a:cubicBezTo>
                      <a:pt x="32" y="17"/>
                      <a:pt x="15" y="11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6" name="Freeform 657"/>
              <p:cNvSpPr>
                <a:spLocks/>
              </p:cNvSpPr>
              <p:nvPr/>
            </p:nvSpPr>
            <p:spPr bwMode="auto">
              <a:xfrm>
                <a:off x="3246" y="1019"/>
                <a:ext cx="275" cy="158"/>
              </a:xfrm>
              <a:custGeom>
                <a:avLst/>
                <a:gdLst>
                  <a:gd name="T0" fmla="*/ 250 w 110"/>
                  <a:gd name="T1" fmla="*/ 108 h 63"/>
                  <a:gd name="T2" fmla="*/ 388 w 110"/>
                  <a:gd name="T3" fmla="*/ 171 h 63"/>
                  <a:gd name="T4" fmla="*/ 450 w 110"/>
                  <a:gd name="T5" fmla="*/ 176 h 63"/>
                  <a:gd name="T6" fmla="*/ 495 w 110"/>
                  <a:gd name="T7" fmla="*/ 208 h 63"/>
                  <a:gd name="T8" fmla="*/ 600 w 110"/>
                  <a:gd name="T9" fmla="*/ 271 h 63"/>
                  <a:gd name="T10" fmla="*/ 688 w 110"/>
                  <a:gd name="T11" fmla="*/ 396 h 63"/>
                  <a:gd name="T12" fmla="*/ 375 w 110"/>
                  <a:gd name="T13" fmla="*/ 226 h 63"/>
                  <a:gd name="T14" fmla="*/ 313 w 110"/>
                  <a:gd name="T15" fmla="*/ 213 h 63"/>
                  <a:gd name="T16" fmla="*/ 250 w 110"/>
                  <a:gd name="T17" fmla="*/ 163 h 63"/>
                  <a:gd name="T18" fmla="*/ 120 w 110"/>
                  <a:gd name="T19" fmla="*/ 88 h 63"/>
                  <a:gd name="T20" fmla="*/ 0 w 110"/>
                  <a:gd name="T21" fmla="*/ 20 h 63"/>
                  <a:gd name="T22" fmla="*/ 63 w 110"/>
                  <a:gd name="T23" fmla="*/ 13 h 63"/>
                  <a:gd name="T24" fmla="*/ 120 w 110"/>
                  <a:gd name="T25" fmla="*/ 25 h 63"/>
                  <a:gd name="T26" fmla="*/ 270 w 110"/>
                  <a:gd name="T27" fmla="*/ 120 h 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63">
                    <a:moveTo>
                      <a:pt x="40" y="17"/>
                    </a:moveTo>
                    <a:cubicBezTo>
                      <a:pt x="43" y="23"/>
                      <a:pt x="56" y="26"/>
                      <a:pt x="62" y="27"/>
                    </a:cubicBezTo>
                    <a:cubicBezTo>
                      <a:pt x="65" y="28"/>
                      <a:pt x="69" y="27"/>
                      <a:pt x="72" y="28"/>
                    </a:cubicBezTo>
                    <a:cubicBezTo>
                      <a:pt x="74" y="29"/>
                      <a:pt x="77" y="31"/>
                      <a:pt x="79" y="33"/>
                    </a:cubicBezTo>
                    <a:cubicBezTo>
                      <a:pt x="85" y="36"/>
                      <a:pt x="91" y="38"/>
                      <a:pt x="96" y="43"/>
                    </a:cubicBezTo>
                    <a:cubicBezTo>
                      <a:pt x="102" y="49"/>
                      <a:pt x="104" y="57"/>
                      <a:pt x="110" y="63"/>
                    </a:cubicBezTo>
                    <a:cubicBezTo>
                      <a:pt x="100" y="48"/>
                      <a:pt x="77" y="36"/>
                      <a:pt x="60" y="36"/>
                    </a:cubicBezTo>
                    <a:cubicBezTo>
                      <a:pt x="54" y="36"/>
                      <a:pt x="54" y="37"/>
                      <a:pt x="50" y="34"/>
                    </a:cubicBezTo>
                    <a:cubicBezTo>
                      <a:pt x="47" y="30"/>
                      <a:pt x="45" y="28"/>
                      <a:pt x="40" y="26"/>
                    </a:cubicBezTo>
                    <a:cubicBezTo>
                      <a:pt x="33" y="23"/>
                      <a:pt x="26" y="19"/>
                      <a:pt x="19" y="14"/>
                    </a:cubicBezTo>
                    <a:cubicBezTo>
                      <a:pt x="13" y="11"/>
                      <a:pt x="7" y="5"/>
                      <a:pt x="0" y="3"/>
                    </a:cubicBezTo>
                    <a:cubicBezTo>
                      <a:pt x="4" y="2"/>
                      <a:pt x="7" y="2"/>
                      <a:pt x="10" y="2"/>
                    </a:cubicBezTo>
                    <a:cubicBezTo>
                      <a:pt x="15" y="1"/>
                      <a:pt x="15" y="0"/>
                      <a:pt x="19" y="4"/>
                    </a:cubicBezTo>
                    <a:cubicBezTo>
                      <a:pt x="25" y="10"/>
                      <a:pt x="33" y="19"/>
                      <a:pt x="43" y="19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7" name="Freeform 658"/>
              <p:cNvSpPr>
                <a:spLocks/>
              </p:cNvSpPr>
              <p:nvPr/>
            </p:nvSpPr>
            <p:spPr bwMode="auto">
              <a:xfrm>
                <a:off x="3171" y="1437"/>
                <a:ext cx="255" cy="250"/>
              </a:xfrm>
              <a:custGeom>
                <a:avLst/>
                <a:gdLst>
                  <a:gd name="T0" fmla="*/ 238 w 102"/>
                  <a:gd name="T1" fmla="*/ 38 h 100"/>
                  <a:gd name="T2" fmla="*/ 383 w 102"/>
                  <a:gd name="T3" fmla="*/ 145 h 100"/>
                  <a:gd name="T4" fmla="*/ 458 w 102"/>
                  <a:gd name="T5" fmla="*/ 263 h 100"/>
                  <a:gd name="T6" fmla="*/ 558 w 102"/>
                  <a:gd name="T7" fmla="*/ 375 h 100"/>
                  <a:gd name="T8" fmla="*/ 625 w 102"/>
                  <a:gd name="T9" fmla="*/ 538 h 100"/>
                  <a:gd name="T10" fmla="*/ 638 w 102"/>
                  <a:gd name="T11" fmla="*/ 625 h 100"/>
                  <a:gd name="T12" fmla="*/ 570 w 102"/>
                  <a:gd name="T13" fmla="*/ 258 h 100"/>
                  <a:gd name="T14" fmla="*/ 333 w 102"/>
                  <a:gd name="T15" fmla="*/ 58 h 100"/>
                  <a:gd name="T16" fmla="*/ 163 w 102"/>
                  <a:gd name="T17" fmla="*/ 0 h 100"/>
                  <a:gd name="T18" fmla="*/ 0 w 102"/>
                  <a:gd name="T19" fmla="*/ 13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00">
                    <a:moveTo>
                      <a:pt x="38" y="6"/>
                    </a:moveTo>
                    <a:cubicBezTo>
                      <a:pt x="43" y="13"/>
                      <a:pt x="54" y="17"/>
                      <a:pt x="61" y="23"/>
                    </a:cubicBezTo>
                    <a:cubicBezTo>
                      <a:pt x="66" y="28"/>
                      <a:pt x="69" y="36"/>
                      <a:pt x="73" y="42"/>
                    </a:cubicBezTo>
                    <a:cubicBezTo>
                      <a:pt x="78" y="49"/>
                      <a:pt x="84" y="53"/>
                      <a:pt x="89" y="60"/>
                    </a:cubicBezTo>
                    <a:cubicBezTo>
                      <a:pt x="94" y="68"/>
                      <a:pt x="98" y="77"/>
                      <a:pt x="100" y="86"/>
                    </a:cubicBezTo>
                    <a:cubicBezTo>
                      <a:pt x="101" y="90"/>
                      <a:pt x="101" y="95"/>
                      <a:pt x="102" y="100"/>
                    </a:cubicBezTo>
                    <a:cubicBezTo>
                      <a:pt x="102" y="80"/>
                      <a:pt x="100" y="58"/>
                      <a:pt x="91" y="41"/>
                    </a:cubicBezTo>
                    <a:cubicBezTo>
                      <a:pt x="82" y="25"/>
                      <a:pt x="68" y="17"/>
                      <a:pt x="53" y="9"/>
                    </a:cubicBezTo>
                    <a:cubicBezTo>
                      <a:pt x="45" y="4"/>
                      <a:pt x="36" y="1"/>
                      <a:pt x="26" y="0"/>
                    </a:cubicBezTo>
                    <a:cubicBezTo>
                      <a:pt x="17" y="0"/>
                      <a:pt x="8" y="1"/>
                      <a:pt x="0" y="2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8" name="Freeform 659"/>
              <p:cNvSpPr>
                <a:spLocks/>
              </p:cNvSpPr>
              <p:nvPr/>
            </p:nvSpPr>
            <p:spPr bwMode="auto">
              <a:xfrm>
                <a:off x="2796" y="1532"/>
                <a:ext cx="205" cy="238"/>
              </a:xfrm>
              <a:custGeom>
                <a:avLst/>
                <a:gdLst>
                  <a:gd name="T0" fmla="*/ 308 w 82"/>
                  <a:gd name="T1" fmla="*/ 83 h 95"/>
                  <a:gd name="T2" fmla="*/ 150 w 82"/>
                  <a:gd name="T3" fmla="*/ 296 h 95"/>
                  <a:gd name="T4" fmla="*/ 345 w 82"/>
                  <a:gd name="T5" fmla="*/ 551 h 95"/>
                  <a:gd name="T6" fmla="*/ 370 w 82"/>
                  <a:gd name="T7" fmla="*/ 596 h 95"/>
                  <a:gd name="T8" fmla="*/ 250 w 82"/>
                  <a:gd name="T9" fmla="*/ 496 h 95"/>
                  <a:gd name="T10" fmla="*/ 150 w 82"/>
                  <a:gd name="T11" fmla="*/ 388 h 95"/>
                  <a:gd name="T12" fmla="*/ 88 w 82"/>
                  <a:gd name="T13" fmla="*/ 271 h 95"/>
                  <a:gd name="T14" fmla="*/ 0 w 82"/>
                  <a:gd name="T15" fmla="*/ 183 h 95"/>
                  <a:gd name="T16" fmla="*/ 113 w 82"/>
                  <a:gd name="T17" fmla="*/ 125 h 95"/>
                  <a:gd name="T18" fmla="*/ 213 w 82"/>
                  <a:gd name="T19" fmla="*/ 83 h 95"/>
                  <a:gd name="T20" fmla="*/ 513 w 8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" h="95">
                    <a:moveTo>
                      <a:pt x="49" y="13"/>
                    </a:moveTo>
                    <a:cubicBezTo>
                      <a:pt x="33" y="11"/>
                      <a:pt x="19" y="33"/>
                      <a:pt x="24" y="47"/>
                    </a:cubicBezTo>
                    <a:cubicBezTo>
                      <a:pt x="29" y="65"/>
                      <a:pt x="45" y="74"/>
                      <a:pt x="55" y="88"/>
                    </a:cubicBezTo>
                    <a:cubicBezTo>
                      <a:pt x="57" y="90"/>
                      <a:pt x="58" y="92"/>
                      <a:pt x="59" y="95"/>
                    </a:cubicBezTo>
                    <a:cubicBezTo>
                      <a:pt x="57" y="89"/>
                      <a:pt x="45" y="84"/>
                      <a:pt x="40" y="79"/>
                    </a:cubicBezTo>
                    <a:cubicBezTo>
                      <a:pt x="34" y="74"/>
                      <a:pt x="29" y="68"/>
                      <a:pt x="24" y="62"/>
                    </a:cubicBezTo>
                    <a:cubicBezTo>
                      <a:pt x="20" y="56"/>
                      <a:pt x="17" y="49"/>
                      <a:pt x="14" y="43"/>
                    </a:cubicBezTo>
                    <a:cubicBezTo>
                      <a:pt x="11" y="35"/>
                      <a:pt x="7" y="33"/>
                      <a:pt x="0" y="29"/>
                    </a:cubicBezTo>
                    <a:cubicBezTo>
                      <a:pt x="6" y="25"/>
                      <a:pt x="12" y="23"/>
                      <a:pt x="18" y="20"/>
                    </a:cubicBezTo>
                    <a:cubicBezTo>
                      <a:pt x="24" y="18"/>
                      <a:pt x="29" y="14"/>
                      <a:pt x="34" y="13"/>
                    </a:cubicBezTo>
                    <a:cubicBezTo>
                      <a:pt x="50" y="7"/>
                      <a:pt x="66" y="6"/>
                      <a:pt x="82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89" name="Freeform 660"/>
              <p:cNvSpPr>
                <a:spLocks/>
              </p:cNvSpPr>
              <p:nvPr/>
            </p:nvSpPr>
            <p:spPr bwMode="auto">
              <a:xfrm>
                <a:off x="3296" y="2022"/>
                <a:ext cx="392" cy="250"/>
              </a:xfrm>
              <a:custGeom>
                <a:avLst/>
                <a:gdLst>
                  <a:gd name="T0" fmla="*/ 167 w 157"/>
                  <a:gd name="T1" fmla="*/ 63 h 100"/>
                  <a:gd name="T2" fmla="*/ 225 w 157"/>
                  <a:gd name="T3" fmla="*/ 195 h 100"/>
                  <a:gd name="T4" fmla="*/ 305 w 157"/>
                  <a:gd name="T5" fmla="*/ 338 h 100"/>
                  <a:gd name="T6" fmla="*/ 312 w 157"/>
                  <a:gd name="T7" fmla="*/ 475 h 100"/>
                  <a:gd name="T8" fmla="*/ 217 w 157"/>
                  <a:gd name="T9" fmla="*/ 563 h 100"/>
                  <a:gd name="T10" fmla="*/ 0 w 157"/>
                  <a:gd name="T11" fmla="*/ 595 h 100"/>
                  <a:gd name="T12" fmla="*/ 175 w 157"/>
                  <a:gd name="T13" fmla="*/ 620 h 100"/>
                  <a:gd name="T14" fmla="*/ 317 w 157"/>
                  <a:gd name="T15" fmla="*/ 583 h 100"/>
                  <a:gd name="T16" fmla="*/ 392 w 157"/>
                  <a:gd name="T17" fmla="*/ 550 h 100"/>
                  <a:gd name="T18" fmla="*/ 462 w 157"/>
                  <a:gd name="T19" fmla="*/ 520 h 100"/>
                  <a:gd name="T20" fmla="*/ 624 w 157"/>
                  <a:gd name="T21" fmla="*/ 508 h 100"/>
                  <a:gd name="T22" fmla="*/ 816 w 157"/>
                  <a:gd name="T23" fmla="*/ 450 h 100"/>
                  <a:gd name="T24" fmla="*/ 916 w 157"/>
                  <a:gd name="T25" fmla="*/ 400 h 100"/>
                  <a:gd name="T26" fmla="*/ 954 w 157"/>
                  <a:gd name="T27" fmla="*/ 383 h 100"/>
                  <a:gd name="T28" fmla="*/ 979 w 157"/>
                  <a:gd name="T29" fmla="*/ 350 h 100"/>
                  <a:gd name="T30" fmla="*/ 779 w 157"/>
                  <a:gd name="T31" fmla="*/ 413 h 100"/>
                  <a:gd name="T32" fmla="*/ 554 w 157"/>
                  <a:gd name="T33" fmla="*/ 438 h 100"/>
                  <a:gd name="T34" fmla="*/ 424 w 157"/>
                  <a:gd name="T35" fmla="*/ 383 h 100"/>
                  <a:gd name="T36" fmla="*/ 325 w 157"/>
                  <a:gd name="T37" fmla="*/ 250 h 100"/>
                  <a:gd name="T38" fmla="*/ 250 w 157"/>
                  <a:gd name="T39" fmla="*/ 120 h 100"/>
                  <a:gd name="T40" fmla="*/ 117 w 157"/>
                  <a:gd name="T41" fmla="*/ 0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7" h="100">
                    <a:moveTo>
                      <a:pt x="27" y="10"/>
                    </a:moveTo>
                    <a:cubicBezTo>
                      <a:pt x="30" y="16"/>
                      <a:pt x="33" y="24"/>
                      <a:pt x="36" y="31"/>
                    </a:cubicBezTo>
                    <a:cubicBezTo>
                      <a:pt x="40" y="39"/>
                      <a:pt x="46" y="46"/>
                      <a:pt x="49" y="54"/>
                    </a:cubicBezTo>
                    <a:cubicBezTo>
                      <a:pt x="53" y="62"/>
                      <a:pt x="55" y="68"/>
                      <a:pt x="50" y="76"/>
                    </a:cubicBezTo>
                    <a:cubicBezTo>
                      <a:pt x="47" y="83"/>
                      <a:pt x="41" y="87"/>
                      <a:pt x="35" y="90"/>
                    </a:cubicBezTo>
                    <a:cubicBezTo>
                      <a:pt x="25" y="94"/>
                      <a:pt x="11" y="95"/>
                      <a:pt x="0" y="95"/>
                    </a:cubicBezTo>
                    <a:cubicBezTo>
                      <a:pt x="9" y="98"/>
                      <a:pt x="19" y="98"/>
                      <a:pt x="28" y="99"/>
                    </a:cubicBezTo>
                    <a:cubicBezTo>
                      <a:pt x="37" y="100"/>
                      <a:pt x="43" y="96"/>
                      <a:pt x="51" y="93"/>
                    </a:cubicBezTo>
                    <a:cubicBezTo>
                      <a:pt x="55" y="91"/>
                      <a:pt x="59" y="90"/>
                      <a:pt x="63" y="88"/>
                    </a:cubicBezTo>
                    <a:cubicBezTo>
                      <a:pt x="66" y="85"/>
                      <a:pt x="69" y="83"/>
                      <a:pt x="74" y="83"/>
                    </a:cubicBezTo>
                    <a:cubicBezTo>
                      <a:pt x="82" y="82"/>
                      <a:pt x="91" y="83"/>
                      <a:pt x="100" y="81"/>
                    </a:cubicBezTo>
                    <a:cubicBezTo>
                      <a:pt x="110" y="80"/>
                      <a:pt x="122" y="77"/>
                      <a:pt x="131" y="72"/>
                    </a:cubicBezTo>
                    <a:cubicBezTo>
                      <a:pt x="136" y="69"/>
                      <a:pt x="141" y="67"/>
                      <a:pt x="147" y="64"/>
                    </a:cubicBezTo>
                    <a:cubicBezTo>
                      <a:pt x="148" y="63"/>
                      <a:pt x="151" y="62"/>
                      <a:pt x="153" y="61"/>
                    </a:cubicBezTo>
                    <a:cubicBezTo>
                      <a:pt x="155" y="59"/>
                      <a:pt x="154" y="56"/>
                      <a:pt x="157" y="56"/>
                    </a:cubicBezTo>
                    <a:cubicBezTo>
                      <a:pt x="149" y="61"/>
                      <a:pt x="135" y="63"/>
                      <a:pt x="125" y="66"/>
                    </a:cubicBezTo>
                    <a:cubicBezTo>
                      <a:pt x="114" y="68"/>
                      <a:pt x="100" y="70"/>
                      <a:pt x="89" y="70"/>
                    </a:cubicBezTo>
                    <a:cubicBezTo>
                      <a:pt x="82" y="69"/>
                      <a:pt x="74" y="65"/>
                      <a:pt x="68" y="61"/>
                    </a:cubicBezTo>
                    <a:cubicBezTo>
                      <a:pt x="59" y="56"/>
                      <a:pt x="56" y="49"/>
                      <a:pt x="52" y="40"/>
                    </a:cubicBezTo>
                    <a:cubicBezTo>
                      <a:pt x="49" y="33"/>
                      <a:pt x="45" y="26"/>
                      <a:pt x="40" y="19"/>
                    </a:cubicBezTo>
                    <a:cubicBezTo>
                      <a:pt x="34" y="11"/>
                      <a:pt x="25" y="9"/>
                      <a:pt x="19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490" name="Freeform 661"/>
              <p:cNvSpPr>
                <a:spLocks/>
              </p:cNvSpPr>
              <p:nvPr/>
            </p:nvSpPr>
            <p:spPr bwMode="auto">
              <a:xfrm>
                <a:off x="2891" y="1147"/>
                <a:ext cx="110" cy="245"/>
              </a:xfrm>
              <a:custGeom>
                <a:avLst/>
                <a:gdLst>
                  <a:gd name="T0" fmla="*/ 58 w 44"/>
                  <a:gd name="T1" fmla="*/ 0 h 98"/>
                  <a:gd name="T2" fmla="*/ 163 w 44"/>
                  <a:gd name="T3" fmla="*/ 100 h 98"/>
                  <a:gd name="T4" fmla="*/ 145 w 44"/>
                  <a:gd name="T5" fmla="*/ 250 h 98"/>
                  <a:gd name="T6" fmla="*/ 63 w 44"/>
                  <a:gd name="T7" fmla="*/ 395 h 98"/>
                  <a:gd name="T8" fmla="*/ 33 w 44"/>
                  <a:gd name="T9" fmla="*/ 575 h 98"/>
                  <a:gd name="T10" fmla="*/ 113 w 44"/>
                  <a:gd name="T11" fmla="*/ 570 h 98"/>
                  <a:gd name="T12" fmla="*/ 108 w 44"/>
                  <a:gd name="T13" fmla="*/ 575 h 98"/>
                  <a:gd name="T14" fmla="*/ 138 w 44"/>
                  <a:gd name="T15" fmla="*/ 433 h 98"/>
                  <a:gd name="T16" fmla="*/ 208 w 44"/>
                  <a:gd name="T17" fmla="*/ 283 h 98"/>
                  <a:gd name="T18" fmla="*/ 158 w 44"/>
                  <a:gd name="T19" fmla="*/ 38 h 98"/>
                  <a:gd name="T20" fmla="*/ 113 w 44"/>
                  <a:gd name="T21" fmla="*/ 2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98">
                    <a:moveTo>
                      <a:pt x="9" y="0"/>
                    </a:moveTo>
                    <a:cubicBezTo>
                      <a:pt x="16" y="1"/>
                      <a:pt x="23" y="10"/>
                      <a:pt x="26" y="16"/>
                    </a:cubicBezTo>
                    <a:cubicBezTo>
                      <a:pt x="29" y="24"/>
                      <a:pt x="26" y="33"/>
                      <a:pt x="23" y="40"/>
                    </a:cubicBezTo>
                    <a:cubicBezTo>
                      <a:pt x="20" y="49"/>
                      <a:pt x="13" y="54"/>
                      <a:pt x="10" y="63"/>
                    </a:cubicBezTo>
                    <a:cubicBezTo>
                      <a:pt x="7" y="70"/>
                      <a:pt x="0" y="84"/>
                      <a:pt x="5" y="92"/>
                    </a:cubicBezTo>
                    <a:cubicBezTo>
                      <a:pt x="8" y="98"/>
                      <a:pt x="13" y="91"/>
                      <a:pt x="18" y="91"/>
                    </a:cubicBezTo>
                    <a:cubicBezTo>
                      <a:pt x="18" y="92"/>
                      <a:pt x="18" y="91"/>
                      <a:pt x="17" y="92"/>
                    </a:cubicBezTo>
                    <a:cubicBezTo>
                      <a:pt x="11" y="85"/>
                      <a:pt x="18" y="74"/>
                      <a:pt x="22" y="69"/>
                    </a:cubicBezTo>
                    <a:cubicBezTo>
                      <a:pt x="29" y="61"/>
                      <a:pt x="29" y="54"/>
                      <a:pt x="33" y="45"/>
                    </a:cubicBezTo>
                    <a:cubicBezTo>
                      <a:pt x="38" y="31"/>
                      <a:pt x="44" y="13"/>
                      <a:pt x="25" y="6"/>
                    </a:cubicBezTo>
                    <a:cubicBezTo>
                      <a:pt x="23" y="5"/>
                      <a:pt x="20" y="4"/>
                      <a:pt x="18" y="3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</p:grpSp>
        <p:grpSp>
          <p:nvGrpSpPr>
            <p:cNvPr id="6" name="Group 863"/>
            <p:cNvGrpSpPr>
              <a:grpSpLocks/>
            </p:cNvGrpSpPr>
            <p:nvPr/>
          </p:nvGrpSpPr>
          <p:grpSpPr bwMode="auto">
            <a:xfrm>
              <a:off x="1503" y="814"/>
              <a:ext cx="2613" cy="1816"/>
              <a:chOff x="1503" y="814"/>
              <a:chExt cx="2613" cy="1816"/>
            </a:xfrm>
          </p:grpSpPr>
          <p:sp>
            <p:nvSpPr>
              <p:cNvPr id="91" name="Freeform 663"/>
              <p:cNvSpPr>
                <a:spLocks/>
              </p:cNvSpPr>
              <p:nvPr/>
            </p:nvSpPr>
            <p:spPr bwMode="auto">
              <a:xfrm>
                <a:off x="2588" y="964"/>
                <a:ext cx="270" cy="150"/>
              </a:xfrm>
              <a:custGeom>
                <a:avLst/>
                <a:gdLst>
                  <a:gd name="T0" fmla="*/ 0 w 108"/>
                  <a:gd name="T1" fmla="*/ 20 h 60"/>
                  <a:gd name="T2" fmla="*/ 325 w 108"/>
                  <a:gd name="T3" fmla="*/ 138 h 60"/>
                  <a:gd name="T4" fmla="*/ 438 w 108"/>
                  <a:gd name="T5" fmla="*/ 245 h 60"/>
                  <a:gd name="T6" fmla="*/ 563 w 108"/>
                  <a:gd name="T7" fmla="*/ 338 h 60"/>
                  <a:gd name="T8" fmla="*/ 675 w 108"/>
                  <a:gd name="T9" fmla="*/ 375 h 60"/>
                  <a:gd name="T10" fmla="*/ 570 w 108"/>
                  <a:gd name="T11" fmla="*/ 258 h 60"/>
                  <a:gd name="T12" fmla="*/ 500 w 108"/>
                  <a:gd name="T13" fmla="*/ 113 h 60"/>
                  <a:gd name="T14" fmla="*/ 388 w 108"/>
                  <a:gd name="T15" fmla="*/ 33 h 60"/>
                  <a:gd name="T16" fmla="*/ 220 w 108"/>
                  <a:gd name="T17" fmla="*/ 38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8" h="60">
                    <a:moveTo>
                      <a:pt x="0" y="3"/>
                    </a:moveTo>
                    <a:cubicBezTo>
                      <a:pt x="18" y="0"/>
                      <a:pt x="38" y="10"/>
                      <a:pt x="52" y="22"/>
                    </a:cubicBezTo>
                    <a:cubicBezTo>
                      <a:pt x="59" y="27"/>
                      <a:pt x="64" y="33"/>
                      <a:pt x="70" y="39"/>
                    </a:cubicBezTo>
                    <a:cubicBezTo>
                      <a:pt x="76" y="45"/>
                      <a:pt x="82" y="50"/>
                      <a:pt x="90" y="54"/>
                    </a:cubicBezTo>
                    <a:cubicBezTo>
                      <a:pt x="95" y="56"/>
                      <a:pt x="102" y="59"/>
                      <a:pt x="108" y="60"/>
                    </a:cubicBezTo>
                    <a:cubicBezTo>
                      <a:pt x="102" y="54"/>
                      <a:pt x="96" y="48"/>
                      <a:pt x="91" y="41"/>
                    </a:cubicBezTo>
                    <a:cubicBezTo>
                      <a:pt x="86" y="34"/>
                      <a:pt x="84" y="26"/>
                      <a:pt x="80" y="18"/>
                    </a:cubicBezTo>
                    <a:cubicBezTo>
                      <a:pt x="76" y="11"/>
                      <a:pt x="69" y="7"/>
                      <a:pt x="62" y="5"/>
                    </a:cubicBezTo>
                    <a:cubicBezTo>
                      <a:pt x="52" y="3"/>
                      <a:pt x="45" y="7"/>
                      <a:pt x="35" y="6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2" name="Freeform 664"/>
              <p:cNvSpPr>
                <a:spLocks/>
              </p:cNvSpPr>
              <p:nvPr/>
            </p:nvSpPr>
            <p:spPr bwMode="auto">
              <a:xfrm>
                <a:off x="2661" y="1239"/>
                <a:ext cx="165" cy="276"/>
              </a:xfrm>
              <a:custGeom>
                <a:avLst/>
                <a:gdLst>
                  <a:gd name="T0" fmla="*/ 250 w 66"/>
                  <a:gd name="T1" fmla="*/ 58 h 110"/>
                  <a:gd name="T2" fmla="*/ 345 w 66"/>
                  <a:gd name="T3" fmla="*/ 113 h 110"/>
                  <a:gd name="T4" fmla="*/ 283 w 66"/>
                  <a:gd name="T5" fmla="*/ 276 h 110"/>
                  <a:gd name="T6" fmla="*/ 225 w 66"/>
                  <a:gd name="T7" fmla="*/ 454 h 110"/>
                  <a:gd name="T8" fmla="*/ 158 w 66"/>
                  <a:gd name="T9" fmla="*/ 592 h 110"/>
                  <a:gd name="T10" fmla="*/ 0 w 66"/>
                  <a:gd name="T11" fmla="*/ 592 h 110"/>
                  <a:gd name="T12" fmla="*/ 150 w 66"/>
                  <a:gd name="T13" fmla="*/ 693 h 110"/>
                  <a:gd name="T14" fmla="*/ 295 w 66"/>
                  <a:gd name="T15" fmla="*/ 655 h 110"/>
                  <a:gd name="T16" fmla="*/ 295 w 66"/>
                  <a:gd name="T17" fmla="*/ 542 h 110"/>
                  <a:gd name="T18" fmla="*/ 300 w 66"/>
                  <a:gd name="T19" fmla="*/ 447 h 110"/>
                  <a:gd name="T20" fmla="*/ 370 w 66"/>
                  <a:gd name="T21" fmla="*/ 233 h 110"/>
                  <a:gd name="T22" fmla="*/ 388 w 66"/>
                  <a:gd name="T23" fmla="*/ 0 h 1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110">
                    <a:moveTo>
                      <a:pt x="40" y="9"/>
                    </a:moveTo>
                    <a:cubicBezTo>
                      <a:pt x="50" y="1"/>
                      <a:pt x="56" y="6"/>
                      <a:pt x="55" y="18"/>
                    </a:cubicBezTo>
                    <a:cubicBezTo>
                      <a:pt x="54" y="28"/>
                      <a:pt x="50" y="35"/>
                      <a:pt x="45" y="44"/>
                    </a:cubicBezTo>
                    <a:cubicBezTo>
                      <a:pt x="40" y="54"/>
                      <a:pt x="35" y="59"/>
                      <a:pt x="36" y="72"/>
                    </a:cubicBezTo>
                    <a:cubicBezTo>
                      <a:pt x="37" y="83"/>
                      <a:pt x="35" y="90"/>
                      <a:pt x="25" y="94"/>
                    </a:cubicBezTo>
                    <a:cubicBezTo>
                      <a:pt x="16" y="98"/>
                      <a:pt x="9" y="94"/>
                      <a:pt x="0" y="94"/>
                    </a:cubicBezTo>
                    <a:cubicBezTo>
                      <a:pt x="11" y="96"/>
                      <a:pt x="13" y="108"/>
                      <a:pt x="24" y="110"/>
                    </a:cubicBezTo>
                    <a:cubicBezTo>
                      <a:pt x="30" y="110"/>
                      <a:pt x="45" y="110"/>
                      <a:pt x="47" y="104"/>
                    </a:cubicBezTo>
                    <a:cubicBezTo>
                      <a:pt x="49" y="99"/>
                      <a:pt x="47" y="90"/>
                      <a:pt x="47" y="86"/>
                    </a:cubicBezTo>
                    <a:cubicBezTo>
                      <a:pt x="47" y="81"/>
                      <a:pt x="47" y="76"/>
                      <a:pt x="48" y="71"/>
                    </a:cubicBezTo>
                    <a:cubicBezTo>
                      <a:pt x="50" y="59"/>
                      <a:pt x="56" y="48"/>
                      <a:pt x="59" y="37"/>
                    </a:cubicBezTo>
                    <a:cubicBezTo>
                      <a:pt x="63" y="26"/>
                      <a:pt x="66" y="10"/>
                      <a:pt x="62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3" name="Freeform 665"/>
              <p:cNvSpPr>
                <a:spLocks/>
              </p:cNvSpPr>
              <p:nvPr/>
            </p:nvSpPr>
            <p:spPr bwMode="auto">
              <a:xfrm>
                <a:off x="2556" y="1139"/>
                <a:ext cx="137" cy="183"/>
              </a:xfrm>
              <a:custGeom>
                <a:avLst/>
                <a:gdLst>
                  <a:gd name="T0" fmla="*/ 0 w 55"/>
                  <a:gd name="T1" fmla="*/ 0 h 73"/>
                  <a:gd name="T2" fmla="*/ 50 w 55"/>
                  <a:gd name="T3" fmla="*/ 125 h 73"/>
                  <a:gd name="T4" fmla="*/ 87 w 55"/>
                  <a:gd name="T5" fmla="*/ 283 h 73"/>
                  <a:gd name="T6" fmla="*/ 217 w 55"/>
                  <a:gd name="T7" fmla="*/ 384 h 73"/>
                  <a:gd name="T8" fmla="*/ 341 w 55"/>
                  <a:gd name="T9" fmla="*/ 459 h 73"/>
                  <a:gd name="T10" fmla="*/ 192 w 55"/>
                  <a:gd name="T11" fmla="*/ 439 h 73"/>
                  <a:gd name="T12" fmla="*/ 100 w 55"/>
                  <a:gd name="T13" fmla="*/ 358 h 73"/>
                  <a:gd name="T14" fmla="*/ 30 w 55"/>
                  <a:gd name="T15" fmla="*/ 251 h 73"/>
                  <a:gd name="T16" fmla="*/ 17 w 55"/>
                  <a:gd name="T17" fmla="*/ 4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73">
                    <a:moveTo>
                      <a:pt x="0" y="0"/>
                    </a:moveTo>
                    <a:cubicBezTo>
                      <a:pt x="0" y="6"/>
                      <a:pt x="6" y="14"/>
                      <a:pt x="8" y="20"/>
                    </a:cubicBezTo>
                    <a:cubicBezTo>
                      <a:pt x="10" y="28"/>
                      <a:pt x="10" y="37"/>
                      <a:pt x="14" y="45"/>
                    </a:cubicBezTo>
                    <a:cubicBezTo>
                      <a:pt x="18" y="52"/>
                      <a:pt x="27" y="58"/>
                      <a:pt x="35" y="61"/>
                    </a:cubicBezTo>
                    <a:cubicBezTo>
                      <a:pt x="43" y="63"/>
                      <a:pt x="51" y="65"/>
                      <a:pt x="55" y="73"/>
                    </a:cubicBezTo>
                    <a:cubicBezTo>
                      <a:pt x="48" y="72"/>
                      <a:pt x="38" y="72"/>
                      <a:pt x="31" y="70"/>
                    </a:cubicBezTo>
                    <a:cubicBezTo>
                      <a:pt x="24" y="68"/>
                      <a:pt x="21" y="62"/>
                      <a:pt x="16" y="57"/>
                    </a:cubicBezTo>
                    <a:cubicBezTo>
                      <a:pt x="12" y="52"/>
                      <a:pt x="7" y="47"/>
                      <a:pt x="5" y="40"/>
                    </a:cubicBezTo>
                    <a:cubicBezTo>
                      <a:pt x="3" y="30"/>
                      <a:pt x="3" y="17"/>
                      <a:pt x="3" y="7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4" name="Freeform 666"/>
              <p:cNvSpPr>
                <a:spLocks/>
              </p:cNvSpPr>
              <p:nvPr/>
            </p:nvSpPr>
            <p:spPr bwMode="auto">
              <a:xfrm>
                <a:off x="2413" y="814"/>
                <a:ext cx="145" cy="123"/>
              </a:xfrm>
              <a:custGeom>
                <a:avLst/>
                <a:gdLst>
                  <a:gd name="T0" fmla="*/ 0 w 58"/>
                  <a:gd name="T1" fmla="*/ 264 h 49"/>
                  <a:gd name="T2" fmla="*/ 133 w 58"/>
                  <a:gd name="T3" fmla="*/ 221 h 49"/>
                  <a:gd name="T4" fmla="*/ 188 w 58"/>
                  <a:gd name="T5" fmla="*/ 309 h 49"/>
                  <a:gd name="T6" fmla="*/ 220 w 58"/>
                  <a:gd name="T7" fmla="*/ 233 h 49"/>
                  <a:gd name="T8" fmla="*/ 270 w 58"/>
                  <a:gd name="T9" fmla="*/ 163 h 49"/>
                  <a:gd name="T10" fmla="*/ 363 w 58"/>
                  <a:gd name="T11" fmla="*/ 33 h 49"/>
                  <a:gd name="T12" fmla="*/ 188 w 58"/>
                  <a:gd name="T13" fmla="*/ 10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9">
                    <a:moveTo>
                      <a:pt x="0" y="42"/>
                    </a:moveTo>
                    <a:cubicBezTo>
                      <a:pt x="5" y="39"/>
                      <a:pt x="14" y="35"/>
                      <a:pt x="21" y="35"/>
                    </a:cubicBezTo>
                    <a:cubicBezTo>
                      <a:pt x="30" y="36"/>
                      <a:pt x="26" y="43"/>
                      <a:pt x="30" y="49"/>
                    </a:cubicBezTo>
                    <a:cubicBezTo>
                      <a:pt x="33" y="46"/>
                      <a:pt x="33" y="41"/>
                      <a:pt x="35" y="37"/>
                    </a:cubicBezTo>
                    <a:cubicBezTo>
                      <a:pt x="37" y="33"/>
                      <a:pt x="40" y="29"/>
                      <a:pt x="43" y="26"/>
                    </a:cubicBezTo>
                    <a:cubicBezTo>
                      <a:pt x="47" y="19"/>
                      <a:pt x="54" y="12"/>
                      <a:pt x="58" y="5"/>
                    </a:cubicBezTo>
                    <a:cubicBezTo>
                      <a:pt x="50" y="0"/>
                      <a:pt x="33" y="10"/>
                      <a:pt x="30" y="16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5" name="Freeform 667"/>
              <p:cNvSpPr>
                <a:spLocks/>
              </p:cNvSpPr>
              <p:nvPr/>
            </p:nvSpPr>
            <p:spPr bwMode="auto">
              <a:xfrm>
                <a:off x="2323" y="962"/>
                <a:ext cx="175" cy="220"/>
              </a:xfrm>
              <a:custGeom>
                <a:avLst/>
                <a:gdLst>
                  <a:gd name="T0" fmla="*/ 438 w 70"/>
                  <a:gd name="T1" fmla="*/ 20 h 88"/>
                  <a:gd name="T2" fmla="*/ 83 w 70"/>
                  <a:gd name="T3" fmla="*/ 100 h 88"/>
                  <a:gd name="T4" fmla="*/ 100 w 70"/>
                  <a:gd name="T5" fmla="*/ 395 h 88"/>
                  <a:gd name="T6" fmla="*/ 113 w 70"/>
                  <a:gd name="T7" fmla="*/ 550 h 88"/>
                  <a:gd name="T8" fmla="*/ 158 w 70"/>
                  <a:gd name="T9" fmla="*/ 383 h 88"/>
                  <a:gd name="T10" fmla="*/ 133 w 70"/>
                  <a:gd name="T11" fmla="*/ 283 h 88"/>
                  <a:gd name="T12" fmla="*/ 138 w 70"/>
                  <a:gd name="T13" fmla="*/ 195 h 88"/>
                  <a:gd name="T14" fmla="*/ 208 w 70"/>
                  <a:gd name="T15" fmla="*/ 75 h 88"/>
                  <a:gd name="T16" fmla="*/ 350 w 70"/>
                  <a:gd name="T17" fmla="*/ 13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" h="88">
                    <a:moveTo>
                      <a:pt x="70" y="3"/>
                    </a:moveTo>
                    <a:cubicBezTo>
                      <a:pt x="52" y="0"/>
                      <a:pt x="26" y="1"/>
                      <a:pt x="13" y="16"/>
                    </a:cubicBezTo>
                    <a:cubicBezTo>
                      <a:pt x="0" y="32"/>
                      <a:pt x="14" y="47"/>
                      <a:pt x="16" y="63"/>
                    </a:cubicBezTo>
                    <a:cubicBezTo>
                      <a:pt x="17" y="71"/>
                      <a:pt x="14" y="80"/>
                      <a:pt x="18" y="88"/>
                    </a:cubicBezTo>
                    <a:cubicBezTo>
                      <a:pt x="23" y="79"/>
                      <a:pt x="26" y="71"/>
                      <a:pt x="25" y="61"/>
                    </a:cubicBezTo>
                    <a:cubicBezTo>
                      <a:pt x="24" y="55"/>
                      <a:pt x="21" y="50"/>
                      <a:pt x="21" y="45"/>
                    </a:cubicBezTo>
                    <a:cubicBezTo>
                      <a:pt x="21" y="40"/>
                      <a:pt x="21" y="36"/>
                      <a:pt x="22" y="31"/>
                    </a:cubicBezTo>
                    <a:cubicBezTo>
                      <a:pt x="24" y="23"/>
                      <a:pt x="26" y="17"/>
                      <a:pt x="33" y="12"/>
                    </a:cubicBezTo>
                    <a:cubicBezTo>
                      <a:pt x="40" y="7"/>
                      <a:pt x="48" y="2"/>
                      <a:pt x="56" y="2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6" name="Freeform 668"/>
              <p:cNvSpPr>
                <a:spLocks/>
              </p:cNvSpPr>
              <p:nvPr/>
            </p:nvSpPr>
            <p:spPr bwMode="auto">
              <a:xfrm>
                <a:off x="2228" y="1059"/>
                <a:ext cx="85" cy="105"/>
              </a:xfrm>
              <a:custGeom>
                <a:avLst/>
                <a:gdLst>
                  <a:gd name="T0" fmla="*/ 70 w 34"/>
                  <a:gd name="T1" fmla="*/ 8 h 42"/>
                  <a:gd name="T2" fmla="*/ 113 w 34"/>
                  <a:gd name="T3" fmla="*/ 63 h 42"/>
                  <a:gd name="T4" fmla="*/ 70 w 34"/>
                  <a:gd name="T5" fmla="*/ 125 h 42"/>
                  <a:gd name="T6" fmla="*/ 25 w 34"/>
                  <a:gd name="T7" fmla="*/ 263 h 42"/>
                  <a:gd name="T8" fmla="*/ 75 w 34"/>
                  <a:gd name="T9" fmla="*/ 163 h 42"/>
                  <a:gd name="T10" fmla="*/ 170 w 34"/>
                  <a:gd name="T11" fmla="*/ 150 h 42"/>
                  <a:gd name="T12" fmla="*/ 213 w 34"/>
                  <a:gd name="T13" fmla="*/ 63 h 42"/>
                  <a:gd name="T14" fmla="*/ 125 w 34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42">
                    <a:moveTo>
                      <a:pt x="11" y="1"/>
                    </a:moveTo>
                    <a:cubicBezTo>
                      <a:pt x="16" y="0"/>
                      <a:pt x="18" y="6"/>
                      <a:pt x="18" y="10"/>
                    </a:cubicBezTo>
                    <a:cubicBezTo>
                      <a:pt x="17" y="14"/>
                      <a:pt x="15" y="17"/>
                      <a:pt x="11" y="20"/>
                    </a:cubicBezTo>
                    <a:cubicBezTo>
                      <a:pt x="3" y="26"/>
                      <a:pt x="0" y="31"/>
                      <a:pt x="4" y="42"/>
                    </a:cubicBezTo>
                    <a:cubicBezTo>
                      <a:pt x="4" y="37"/>
                      <a:pt x="7" y="28"/>
                      <a:pt x="12" y="26"/>
                    </a:cubicBezTo>
                    <a:cubicBezTo>
                      <a:pt x="18" y="24"/>
                      <a:pt x="21" y="29"/>
                      <a:pt x="27" y="24"/>
                    </a:cubicBezTo>
                    <a:cubicBezTo>
                      <a:pt x="29" y="21"/>
                      <a:pt x="34" y="14"/>
                      <a:pt x="34" y="10"/>
                    </a:cubicBezTo>
                    <a:cubicBezTo>
                      <a:pt x="33" y="5"/>
                      <a:pt x="24" y="2"/>
                      <a:pt x="20" y="0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7" name="Freeform 669"/>
              <p:cNvSpPr>
                <a:spLocks/>
              </p:cNvSpPr>
              <p:nvPr/>
            </p:nvSpPr>
            <p:spPr bwMode="auto">
              <a:xfrm>
                <a:off x="2981" y="914"/>
                <a:ext cx="70" cy="38"/>
              </a:xfrm>
              <a:custGeom>
                <a:avLst/>
                <a:gdLst>
                  <a:gd name="T0" fmla="*/ 0 w 28"/>
                  <a:gd name="T1" fmla="*/ 0 h 15"/>
                  <a:gd name="T2" fmla="*/ 83 w 28"/>
                  <a:gd name="T3" fmla="*/ 71 h 15"/>
                  <a:gd name="T4" fmla="*/ 175 w 28"/>
                  <a:gd name="T5" fmla="*/ 51 h 15"/>
                  <a:gd name="T6" fmla="*/ 25 w 28"/>
                  <a:gd name="T7" fmla="*/ 8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5">
                    <a:moveTo>
                      <a:pt x="0" y="0"/>
                    </a:moveTo>
                    <a:cubicBezTo>
                      <a:pt x="4" y="4"/>
                      <a:pt x="8" y="9"/>
                      <a:pt x="13" y="11"/>
                    </a:cubicBezTo>
                    <a:cubicBezTo>
                      <a:pt x="17" y="14"/>
                      <a:pt x="26" y="15"/>
                      <a:pt x="28" y="8"/>
                    </a:cubicBezTo>
                    <a:cubicBezTo>
                      <a:pt x="22" y="9"/>
                      <a:pt x="8" y="6"/>
                      <a:pt x="4" y="1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8" name="Freeform 670"/>
              <p:cNvSpPr>
                <a:spLocks/>
              </p:cNvSpPr>
              <p:nvPr/>
            </p:nvSpPr>
            <p:spPr bwMode="auto">
              <a:xfrm>
                <a:off x="2926" y="1282"/>
                <a:ext cx="182" cy="103"/>
              </a:xfrm>
              <a:custGeom>
                <a:avLst/>
                <a:gdLst>
                  <a:gd name="T0" fmla="*/ 142 w 73"/>
                  <a:gd name="T1" fmla="*/ 88 h 41"/>
                  <a:gd name="T2" fmla="*/ 337 w 73"/>
                  <a:gd name="T3" fmla="*/ 58 h 41"/>
                  <a:gd name="T4" fmla="*/ 424 w 73"/>
                  <a:gd name="T5" fmla="*/ 20 h 41"/>
                  <a:gd name="T6" fmla="*/ 379 w 73"/>
                  <a:gd name="T7" fmla="*/ 88 h 41"/>
                  <a:gd name="T8" fmla="*/ 187 w 73"/>
                  <a:gd name="T9" fmla="*/ 171 h 41"/>
                  <a:gd name="T10" fmla="*/ 0 w 73"/>
                  <a:gd name="T11" fmla="*/ 226 h 41"/>
                  <a:gd name="T12" fmla="*/ 0 w 73"/>
                  <a:gd name="T13" fmla="*/ 22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41">
                    <a:moveTo>
                      <a:pt x="23" y="14"/>
                    </a:moveTo>
                    <a:cubicBezTo>
                      <a:pt x="33" y="12"/>
                      <a:pt x="46" y="13"/>
                      <a:pt x="54" y="9"/>
                    </a:cubicBezTo>
                    <a:cubicBezTo>
                      <a:pt x="58" y="7"/>
                      <a:pt x="64" y="0"/>
                      <a:pt x="68" y="3"/>
                    </a:cubicBezTo>
                    <a:cubicBezTo>
                      <a:pt x="73" y="8"/>
                      <a:pt x="64" y="12"/>
                      <a:pt x="61" y="14"/>
                    </a:cubicBezTo>
                    <a:cubicBezTo>
                      <a:pt x="52" y="20"/>
                      <a:pt x="40" y="23"/>
                      <a:pt x="30" y="27"/>
                    </a:cubicBezTo>
                    <a:cubicBezTo>
                      <a:pt x="24" y="29"/>
                      <a:pt x="5" y="41"/>
                      <a:pt x="0" y="36"/>
                    </a:cubicBezTo>
                    <a:cubicBezTo>
                      <a:pt x="0" y="35"/>
                      <a:pt x="0" y="35"/>
                      <a:pt x="0" y="35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9" name="Freeform 671"/>
              <p:cNvSpPr>
                <a:spLocks/>
              </p:cNvSpPr>
              <p:nvPr/>
            </p:nvSpPr>
            <p:spPr bwMode="auto">
              <a:xfrm>
                <a:off x="3573" y="1405"/>
                <a:ext cx="65" cy="102"/>
              </a:xfrm>
              <a:custGeom>
                <a:avLst/>
                <a:gdLst>
                  <a:gd name="T0" fmla="*/ 113 w 26"/>
                  <a:gd name="T1" fmla="*/ 0 h 41"/>
                  <a:gd name="T2" fmla="*/ 163 w 26"/>
                  <a:gd name="T3" fmla="*/ 100 h 41"/>
                  <a:gd name="T4" fmla="*/ 45 w 26"/>
                  <a:gd name="T5" fmla="*/ 211 h 41"/>
                  <a:gd name="T6" fmla="*/ 108 w 26"/>
                  <a:gd name="T7" fmla="*/ 5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41">
                    <a:moveTo>
                      <a:pt x="18" y="0"/>
                    </a:moveTo>
                    <a:cubicBezTo>
                      <a:pt x="17" y="5"/>
                      <a:pt x="17" y="24"/>
                      <a:pt x="26" y="16"/>
                    </a:cubicBezTo>
                    <a:cubicBezTo>
                      <a:pt x="24" y="21"/>
                      <a:pt x="13" y="41"/>
                      <a:pt x="7" y="34"/>
                    </a:cubicBezTo>
                    <a:cubicBezTo>
                      <a:pt x="0" y="24"/>
                      <a:pt x="14" y="9"/>
                      <a:pt x="17" y="1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0" name="Freeform 672"/>
              <p:cNvSpPr>
                <a:spLocks/>
              </p:cNvSpPr>
              <p:nvPr/>
            </p:nvSpPr>
            <p:spPr bwMode="auto">
              <a:xfrm>
                <a:off x="3701" y="1199"/>
                <a:ext cx="47" cy="63"/>
              </a:xfrm>
              <a:custGeom>
                <a:avLst/>
                <a:gdLst>
                  <a:gd name="T0" fmla="*/ 25 w 19"/>
                  <a:gd name="T1" fmla="*/ 0 h 25"/>
                  <a:gd name="T2" fmla="*/ 74 w 19"/>
                  <a:gd name="T3" fmla="*/ 71 h 25"/>
                  <a:gd name="T4" fmla="*/ 0 w 19"/>
                  <a:gd name="T5" fmla="*/ 134 h 25"/>
                  <a:gd name="T6" fmla="*/ 92 w 19"/>
                  <a:gd name="T7" fmla="*/ 139 h 25"/>
                  <a:gd name="T8" fmla="*/ 104 w 19"/>
                  <a:gd name="T9" fmla="*/ 4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4" y="0"/>
                    </a:moveTo>
                    <a:cubicBezTo>
                      <a:pt x="8" y="2"/>
                      <a:pt x="12" y="7"/>
                      <a:pt x="12" y="11"/>
                    </a:cubicBezTo>
                    <a:cubicBezTo>
                      <a:pt x="12" y="18"/>
                      <a:pt x="5" y="18"/>
                      <a:pt x="0" y="21"/>
                    </a:cubicBezTo>
                    <a:cubicBezTo>
                      <a:pt x="3" y="24"/>
                      <a:pt x="11" y="25"/>
                      <a:pt x="15" y="22"/>
                    </a:cubicBezTo>
                    <a:cubicBezTo>
                      <a:pt x="19" y="19"/>
                      <a:pt x="17" y="11"/>
                      <a:pt x="17" y="7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1" name="Freeform 673"/>
              <p:cNvSpPr>
                <a:spLocks/>
              </p:cNvSpPr>
              <p:nvPr/>
            </p:nvSpPr>
            <p:spPr bwMode="auto">
              <a:xfrm>
                <a:off x="3203" y="1184"/>
                <a:ext cx="40" cy="28"/>
              </a:xfrm>
              <a:custGeom>
                <a:avLst/>
                <a:gdLst>
                  <a:gd name="T0" fmla="*/ 100 w 16"/>
                  <a:gd name="T1" fmla="*/ 0 h 11"/>
                  <a:gd name="T2" fmla="*/ 70 w 16"/>
                  <a:gd name="T3" fmla="*/ 64 h 11"/>
                  <a:gd name="T4" fmla="*/ 0 w 16"/>
                  <a:gd name="T5" fmla="*/ 7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16" y="0"/>
                    </a:moveTo>
                    <a:cubicBezTo>
                      <a:pt x="13" y="3"/>
                      <a:pt x="10" y="7"/>
                      <a:pt x="11" y="10"/>
                    </a:cubicBezTo>
                    <a:cubicBezTo>
                      <a:pt x="7" y="9"/>
                      <a:pt x="4" y="10"/>
                      <a:pt x="0" y="11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2" name="Freeform 674"/>
              <p:cNvSpPr>
                <a:spLocks/>
              </p:cNvSpPr>
              <p:nvPr/>
            </p:nvSpPr>
            <p:spPr bwMode="auto">
              <a:xfrm>
                <a:off x="2886" y="1332"/>
                <a:ext cx="45" cy="75"/>
              </a:xfrm>
              <a:custGeom>
                <a:avLst/>
                <a:gdLst>
                  <a:gd name="T0" fmla="*/ 70 w 18"/>
                  <a:gd name="T1" fmla="*/ 0 h 30"/>
                  <a:gd name="T2" fmla="*/ 113 w 18"/>
                  <a:gd name="T3" fmla="*/ 113 h 30"/>
                  <a:gd name="T4" fmla="*/ 38 w 18"/>
                  <a:gd name="T5" fmla="*/ 38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0">
                    <a:moveTo>
                      <a:pt x="11" y="0"/>
                    </a:moveTo>
                    <a:cubicBezTo>
                      <a:pt x="9" y="7"/>
                      <a:pt x="11" y="14"/>
                      <a:pt x="18" y="18"/>
                    </a:cubicBezTo>
                    <a:cubicBezTo>
                      <a:pt x="11" y="30"/>
                      <a:pt x="0" y="16"/>
                      <a:pt x="6" y="6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3" name="Freeform 675"/>
              <p:cNvSpPr>
                <a:spLocks/>
              </p:cNvSpPr>
              <p:nvPr/>
            </p:nvSpPr>
            <p:spPr bwMode="auto">
              <a:xfrm>
                <a:off x="2648" y="959"/>
                <a:ext cx="105" cy="50"/>
              </a:xfrm>
              <a:custGeom>
                <a:avLst/>
                <a:gdLst>
                  <a:gd name="T0" fmla="*/ 263 w 42"/>
                  <a:gd name="T1" fmla="*/ 50 h 20"/>
                  <a:gd name="T2" fmla="*/ 200 w 42"/>
                  <a:gd name="T3" fmla="*/ 125 h 20"/>
                  <a:gd name="T4" fmla="*/ 100 w 42"/>
                  <a:gd name="T5" fmla="*/ 88 h 20"/>
                  <a:gd name="T6" fmla="*/ 0 w 42"/>
                  <a:gd name="T7" fmla="*/ 50 h 20"/>
                  <a:gd name="T8" fmla="*/ 220 w 42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42" y="8"/>
                    </a:moveTo>
                    <a:cubicBezTo>
                      <a:pt x="33" y="7"/>
                      <a:pt x="22" y="10"/>
                      <a:pt x="32" y="20"/>
                    </a:cubicBezTo>
                    <a:cubicBezTo>
                      <a:pt x="28" y="17"/>
                      <a:pt x="22" y="16"/>
                      <a:pt x="16" y="14"/>
                    </a:cubicBezTo>
                    <a:cubicBezTo>
                      <a:pt x="11" y="12"/>
                      <a:pt x="6" y="9"/>
                      <a:pt x="0" y="8"/>
                    </a:cubicBezTo>
                    <a:cubicBezTo>
                      <a:pt x="6" y="6"/>
                      <a:pt x="30" y="0"/>
                      <a:pt x="35" y="3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4" name="Freeform 676"/>
              <p:cNvSpPr>
                <a:spLocks/>
              </p:cNvSpPr>
              <p:nvPr/>
            </p:nvSpPr>
            <p:spPr bwMode="auto">
              <a:xfrm>
                <a:off x="2718" y="1442"/>
                <a:ext cx="55" cy="65"/>
              </a:xfrm>
              <a:custGeom>
                <a:avLst/>
                <a:gdLst>
                  <a:gd name="T0" fmla="*/ 108 w 22"/>
                  <a:gd name="T1" fmla="*/ 0 h 26"/>
                  <a:gd name="T2" fmla="*/ 88 w 22"/>
                  <a:gd name="T3" fmla="*/ 88 h 26"/>
                  <a:gd name="T4" fmla="*/ 0 w 22"/>
                  <a:gd name="T5" fmla="*/ 120 h 26"/>
                  <a:gd name="T6" fmla="*/ 88 w 22"/>
                  <a:gd name="T7" fmla="*/ 150 h 26"/>
                  <a:gd name="T8" fmla="*/ 120 w 22"/>
                  <a:gd name="T9" fmla="*/ 5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17" y="0"/>
                    </a:moveTo>
                    <a:cubicBezTo>
                      <a:pt x="16" y="5"/>
                      <a:pt x="17" y="10"/>
                      <a:pt x="14" y="14"/>
                    </a:cubicBezTo>
                    <a:cubicBezTo>
                      <a:pt x="10" y="19"/>
                      <a:pt x="6" y="17"/>
                      <a:pt x="0" y="19"/>
                    </a:cubicBezTo>
                    <a:cubicBezTo>
                      <a:pt x="2" y="25"/>
                      <a:pt x="9" y="26"/>
                      <a:pt x="14" y="24"/>
                    </a:cubicBezTo>
                    <a:cubicBezTo>
                      <a:pt x="22" y="21"/>
                      <a:pt x="19" y="16"/>
                      <a:pt x="19" y="9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5" name="Freeform 677"/>
              <p:cNvSpPr>
                <a:spLocks/>
              </p:cNvSpPr>
              <p:nvPr/>
            </p:nvSpPr>
            <p:spPr bwMode="auto">
              <a:xfrm>
                <a:off x="2778" y="1209"/>
                <a:ext cx="60" cy="63"/>
              </a:xfrm>
              <a:custGeom>
                <a:avLst/>
                <a:gdLst>
                  <a:gd name="T0" fmla="*/ 0 w 24"/>
                  <a:gd name="T1" fmla="*/ 76 h 25"/>
                  <a:gd name="T2" fmla="*/ 63 w 24"/>
                  <a:gd name="T3" fmla="*/ 76 h 25"/>
                  <a:gd name="T4" fmla="*/ 88 w 24"/>
                  <a:gd name="T5" fmla="*/ 159 h 25"/>
                  <a:gd name="T6" fmla="*/ 50 w 24"/>
                  <a:gd name="T7" fmla="*/ 5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5">
                    <a:moveTo>
                      <a:pt x="0" y="12"/>
                    </a:moveTo>
                    <a:cubicBezTo>
                      <a:pt x="3" y="12"/>
                      <a:pt x="7" y="9"/>
                      <a:pt x="10" y="12"/>
                    </a:cubicBezTo>
                    <a:cubicBezTo>
                      <a:pt x="13" y="14"/>
                      <a:pt x="14" y="22"/>
                      <a:pt x="14" y="25"/>
                    </a:cubicBezTo>
                    <a:cubicBezTo>
                      <a:pt x="24" y="21"/>
                      <a:pt x="17" y="0"/>
                      <a:pt x="8" y="8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6" name="Freeform 678"/>
              <p:cNvSpPr>
                <a:spLocks/>
              </p:cNvSpPr>
              <p:nvPr/>
            </p:nvSpPr>
            <p:spPr bwMode="auto">
              <a:xfrm>
                <a:off x="3406" y="1670"/>
                <a:ext cx="35" cy="37"/>
              </a:xfrm>
              <a:custGeom>
                <a:avLst/>
                <a:gdLst>
                  <a:gd name="T0" fmla="*/ 58 w 14"/>
                  <a:gd name="T1" fmla="*/ 0 h 15"/>
                  <a:gd name="T2" fmla="*/ 0 w 14"/>
                  <a:gd name="T3" fmla="*/ 91 h 15"/>
                  <a:gd name="T4" fmla="*/ 88 w 14"/>
                  <a:gd name="T5" fmla="*/ 8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9" y="0"/>
                    </a:moveTo>
                    <a:cubicBezTo>
                      <a:pt x="7" y="8"/>
                      <a:pt x="8" y="11"/>
                      <a:pt x="0" y="15"/>
                    </a:cubicBezTo>
                    <a:cubicBezTo>
                      <a:pt x="4" y="15"/>
                      <a:pt x="9" y="14"/>
                      <a:pt x="14" y="14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7" name="Freeform 679"/>
              <p:cNvSpPr>
                <a:spLocks/>
              </p:cNvSpPr>
              <p:nvPr/>
            </p:nvSpPr>
            <p:spPr bwMode="auto">
              <a:xfrm>
                <a:off x="3036" y="1602"/>
                <a:ext cx="245" cy="370"/>
              </a:xfrm>
              <a:custGeom>
                <a:avLst/>
                <a:gdLst>
                  <a:gd name="T0" fmla="*/ 25 w 98"/>
                  <a:gd name="T1" fmla="*/ 63 h 148"/>
                  <a:gd name="T2" fmla="*/ 120 w 98"/>
                  <a:gd name="T3" fmla="*/ 163 h 148"/>
                  <a:gd name="T4" fmla="*/ 208 w 98"/>
                  <a:gd name="T5" fmla="*/ 238 h 148"/>
                  <a:gd name="T6" fmla="*/ 245 w 98"/>
                  <a:gd name="T7" fmla="*/ 333 h 148"/>
                  <a:gd name="T8" fmla="*/ 320 w 98"/>
                  <a:gd name="T9" fmla="*/ 513 h 148"/>
                  <a:gd name="T10" fmla="*/ 258 w 98"/>
                  <a:gd name="T11" fmla="*/ 695 h 148"/>
                  <a:gd name="T12" fmla="*/ 313 w 98"/>
                  <a:gd name="T13" fmla="*/ 925 h 148"/>
                  <a:gd name="T14" fmla="*/ 313 w 98"/>
                  <a:gd name="T15" fmla="*/ 845 h 148"/>
                  <a:gd name="T16" fmla="*/ 333 w 98"/>
                  <a:gd name="T17" fmla="*/ 758 h 148"/>
                  <a:gd name="T18" fmla="*/ 370 w 98"/>
                  <a:gd name="T19" fmla="*/ 670 h 148"/>
                  <a:gd name="T20" fmla="*/ 388 w 98"/>
                  <a:gd name="T21" fmla="*/ 575 h 148"/>
                  <a:gd name="T22" fmla="*/ 425 w 98"/>
                  <a:gd name="T23" fmla="*/ 495 h 148"/>
                  <a:gd name="T24" fmla="*/ 388 w 98"/>
                  <a:gd name="T25" fmla="*/ 408 h 148"/>
                  <a:gd name="T26" fmla="*/ 350 w 98"/>
                  <a:gd name="T27" fmla="*/ 238 h 148"/>
                  <a:gd name="T28" fmla="*/ 425 w 98"/>
                  <a:gd name="T29" fmla="*/ 175 h 148"/>
                  <a:gd name="T30" fmla="*/ 513 w 98"/>
                  <a:gd name="T31" fmla="*/ 100 h 148"/>
                  <a:gd name="T32" fmla="*/ 583 w 98"/>
                  <a:gd name="T33" fmla="*/ 38 h 148"/>
                  <a:gd name="T34" fmla="*/ 545 w 98"/>
                  <a:gd name="T35" fmla="*/ 20 h 148"/>
                  <a:gd name="T36" fmla="*/ 375 w 98"/>
                  <a:gd name="T37" fmla="*/ 88 h 148"/>
                  <a:gd name="T38" fmla="*/ 213 w 98"/>
                  <a:gd name="T39" fmla="*/ 133 h 148"/>
                  <a:gd name="T40" fmla="*/ 145 w 98"/>
                  <a:gd name="T41" fmla="*/ 75 h 148"/>
                  <a:gd name="T42" fmla="*/ 58 w 98"/>
                  <a:gd name="T43" fmla="*/ 13 h 148"/>
                  <a:gd name="T44" fmla="*/ 25 w 98"/>
                  <a:gd name="T45" fmla="*/ 63 h 1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8" h="148">
                    <a:moveTo>
                      <a:pt x="4" y="10"/>
                    </a:moveTo>
                    <a:cubicBezTo>
                      <a:pt x="8" y="16"/>
                      <a:pt x="13" y="21"/>
                      <a:pt x="19" y="26"/>
                    </a:cubicBezTo>
                    <a:cubicBezTo>
                      <a:pt x="23" y="29"/>
                      <a:pt x="29" y="33"/>
                      <a:pt x="33" y="38"/>
                    </a:cubicBezTo>
                    <a:cubicBezTo>
                      <a:pt x="37" y="42"/>
                      <a:pt x="37" y="47"/>
                      <a:pt x="39" y="53"/>
                    </a:cubicBezTo>
                    <a:cubicBezTo>
                      <a:pt x="42" y="62"/>
                      <a:pt x="52" y="72"/>
                      <a:pt x="51" y="82"/>
                    </a:cubicBezTo>
                    <a:cubicBezTo>
                      <a:pt x="51" y="92"/>
                      <a:pt x="42" y="101"/>
                      <a:pt x="41" y="111"/>
                    </a:cubicBezTo>
                    <a:cubicBezTo>
                      <a:pt x="40" y="120"/>
                      <a:pt x="41" y="143"/>
                      <a:pt x="50" y="148"/>
                    </a:cubicBezTo>
                    <a:cubicBezTo>
                      <a:pt x="52" y="145"/>
                      <a:pt x="50" y="139"/>
                      <a:pt x="50" y="135"/>
                    </a:cubicBezTo>
                    <a:cubicBezTo>
                      <a:pt x="50" y="131"/>
                      <a:pt x="51" y="126"/>
                      <a:pt x="53" y="121"/>
                    </a:cubicBezTo>
                    <a:cubicBezTo>
                      <a:pt x="54" y="116"/>
                      <a:pt x="58" y="112"/>
                      <a:pt x="59" y="107"/>
                    </a:cubicBezTo>
                    <a:cubicBezTo>
                      <a:pt x="60" y="102"/>
                      <a:pt x="60" y="98"/>
                      <a:pt x="62" y="92"/>
                    </a:cubicBezTo>
                    <a:cubicBezTo>
                      <a:pt x="65" y="87"/>
                      <a:pt x="68" y="85"/>
                      <a:pt x="68" y="79"/>
                    </a:cubicBezTo>
                    <a:cubicBezTo>
                      <a:pt x="68" y="74"/>
                      <a:pt x="65" y="70"/>
                      <a:pt x="62" y="65"/>
                    </a:cubicBezTo>
                    <a:cubicBezTo>
                      <a:pt x="58" y="58"/>
                      <a:pt x="52" y="46"/>
                      <a:pt x="56" y="38"/>
                    </a:cubicBezTo>
                    <a:cubicBezTo>
                      <a:pt x="59" y="34"/>
                      <a:pt x="64" y="31"/>
                      <a:pt x="68" y="28"/>
                    </a:cubicBezTo>
                    <a:cubicBezTo>
                      <a:pt x="73" y="24"/>
                      <a:pt x="77" y="20"/>
                      <a:pt x="82" y="16"/>
                    </a:cubicBezTo>
                    <a:cubicBezTo>
                      <a:pt x="85" y="13"/>
                      <a:pt x="90" y="10"/>
                      <a:pt x="93" y="6"/>
                    </a:cubicBezTo>
                    <a:cubicBezTo>
                      <a:pt x="98" y="0"/>
                      <a:pt x="93" y="1"/>
                      <a:pt x="87" y="3"/>
                    </a:cubicBezTo>
                    <a:cubicBezTo>
                      <a:pt x="78" y="7"/>
                      <a:pt x="68" y="9"/>
                      <a:pt x="60" y="14"/>
                    </a:cubicBezTo>
                    <a:cubicBezTo>
                      <a:pt x="52" y="20"/>
                      <a:pt x="44" y="25"/>
                      <a:pt x="34" y="21"/>
                    </a:cubicBezTo>
                    <a:cubicBezTo>
                      <a:pt x="30" y="19"/>
                      <a:pt x="27" y="15"/>
                      <a:pt x="23" y="12"/>
                    </a:cubicBezTo>
                    <a:cubicBezTo>
                      <a:pt x="20" y="10"/>
                      <a:pt x="12" y="5"/>
                      <a:pt x="9" y="2"/>
                    </a:cubicBezTo>
                    <a:cubicBezTo>
                      <a:pt x="5" y="1"/>
                      <a:pt x="0" y="4"/>
                      <a:pt x="4" y="1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8" name="Freeform 680"/>
              <p:cNvSpPr>
                <a:spLocks/>
              </p:cNvSpPr>
              <p:nvPr/>
            </p:nvSpPr>
            <p:spPr bwMode="auto">
              <a:xfrm>
                <a:off x="3091" y="1655"/>
                <a:ext cx="97" cy="100"/>
              </a:xfrm>
              <a:custGeom>
                <a:avLst/>
                <a:gdLst>
                  <a:gd name="T0" fmla="*/ 0 w 39"/>
                  <a:gd name="T1" fmla="*/ 0 h 40"/>
                  <a:gd name="T2" fmla="*/ 92 w 39"/>
                  <a:gd name="T3" fmla="*/ 113 h 40"/>
                  <a:gd name="T4" fmla="*/ 192 w 39"/>
                  <a:gd name="T5" fmla="*/ 250 h 40"/>
                  <a:gd name="T6" fmla="*/ 179 w 39"/>
                  <a:gd name="T7" fmla="*/ 108 h 40"/>
                  <a:gd name="T8" fmla="*/ 236 w 39"/>
                  <a:gd name="T9" fmla="*/ 8 h 40"/>
                  <a:gd name="T10" fmla="*/ 162 w 39"/>
                  <a:gd name="T11" fmla="*/ 50 h 40"/>
                  <a:gd name="T12" fmla="*/ 92 w 39"/>
                  <a:gd name="T13" fmla="*/ 2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cubicBezTo>
                      <a:pt x="5" y="6"/>
                      <a:pt x="11" y="11"/>
                      <a:pt x="15" y="18"/>
                    </a:cubicBezTo>
                    <a:cubicBezTo>
                      <a:pt x="19" y="26"/>
                      <a:pt x="21" y="38"/>
                      <a:pt x="31" y="40"/>
                    </a:cubicBezTo>
                    <a:cubicBezTo>
                      <a:pt x="26" y="34"/>
                      <a:pt x="26" y="25"/>
                      <a:pt x="29" y="17"/>
                    </a:cubicBezTo>
                    <a:cubicBezTo>
                      <a:pt x="31" y="12"/>
                      <a:pt x="39" y="6"/>
                      <a:pt x="38" y="1"/>
                    </a:cubicBezTo>
                    <a:cubicBezTo>
                      <a:pt x="36" y="3"/>
                      <a:pt x="30" y="8"/>
                      <a:pt x="26" y="8"/>
                    </a:cubicBezTo>
                    <a:cubicBezTo>
                      <a:pt x="22" y="7"/>
                      <a:pt x="20" y="3"/>
                      <a:pt x="15" y="3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9" name="Freeform 681"/>
              <p:cNvSpPr>
                <a:spLocks/>
              </p:cNvSpPr>
              <p:nvPr/>
            </p:nvSpPr>
            <p:spPr bwMode="auto">
              <a:xfrm>
                <a:off x="3138" y="1697"/>
                <a:ext cx="60" cy="198"/>
              </a:xfrm>
              <a:custGeom>
                <a:avLst/>
                <a:gdLst>
                  <a:gd name="T0" fmla="*/ 0 w 24"/>
                  <a:gd name="T1" fmla="*/ 58 h 79"/>
                  <a:gd name="T2" fmla="*/ 38 w 24"/>
                  <a:gd name="T3" fmla="*/ 158 h 79"/>
                  <a:gd name="T4" fmla="*/ 83 w 24"/>
                  <a:gd name="T5" fmla="*/ 276 h 79"/>
                  <a:gd name="T6" fmla="*/ 63 w 24"/>
                  <a:gd name="T7" fmla="*/ 383 h 79"/>
                  <a:gd name="T8" fmla="*/ 58 w 24"/>
                  <a:gd name="T9" fmla="*/ 496 h 79"/>
                  <a:gd name="T10" fmla="*/ 95 w 24"/>
                  <a:gd name="T11" fmla="*/ 371 h 79"/>
                  <a:gd name="T12" fmla="*/ 150 w 24"/>
                  <a:gd name="T13" fmla="*/ 251 h 79"/>
                  <a:gd name="T14" fmla="*/ 88 w 24"/>
                  <a:gd name="T15" fmla="*/ 138 h 79"/>
                  <a:gd name="T16" fmla="*/ 50 w 24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9">
                    <a:moveTo>
                      <a:pt x="0" y="9"/>
                    </a:moveTo>
                    <a:cubicBezTo>
                      <a:pt x="3" y="14"/>
                      <a:pt x="3" y="20"/>
                      <a:pt x="6" y="25"/>
                    </a:cubicBezTo>
                    <a:cubicBezTo>
                      <a:pt x="9" y="31"/>
                      <a:pt x="12" y="37"/>
                      <a:pt x="13" y="44"/>
                    </a:cubicBezTo>
                    <a:cubicBezTo>
                      <a:pt x="14" y="50"/>
                      <a:pt x="11" y="56"/>
                      <a:pt x="10" y="61"/>
                    </a:cubicBezTo>
                    <a:cubicBezTo>
                      <a:pt x="9" y="67"/>
                      <a:pt x="9" y="73"/>
                      <a:pt x="9" y="79"/>
                    </a:cubicBezTo>
                    <a:cubicBezTo>
                      <a:pt x="9" y="71"/>
                      <a:pt x="11" y="66"/>
                      <a:pt x="15" y="59"/>
                    </a:cubicBezTo>
                    <a:cubicBezTo>
                      <a:pt x="19" y="54"/>
                      <a:pt x="24" y="47"/>
                      <a:pt x="24" y="40"/>
                    </a:cubicBezTo>
                    <a:cubicBezTo>
                      <a:pt x="23" y="34"/>
                      <a:pt x="17" y="28"/>
                      <a:pt x="14" y="22"/>
                    </a:cubicBezTo>
                    <a:cubicBezTo>
                      <a:pt x="11" y="15"/>
                      <a:pt x="8" y="8"/>
                      <a:pt x="8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0" name="Freeform 682"/>
              <p:cNvSpPr>
                <a:spLocks/>
              </p:cNvSpPr>
              <p:nvPr/>
            </p:nvSpPr>
            <p:spPr bwMode="auto">
              <a:xfrm>
                <a:off x="3126" y="1675"/>
                <a:ext cx="32" cy="47"/>
              </a:xfrm>
              <a:custGeom>
                <a:avLst/>
                <a:gdLst>
                  <a:gd name="T0" fmla="*/ 0 w 13"/>
                  <a:gd name="T1" fmla="*/ 0 h 19"/>
                  <a:gd name="T2" fmla="*/ 79 w 13"/>
                  <a:gd name="T3" fmla="*/ 25 h 19"/>
                  <a:gd name="T4" fmla="*/ 54 w 13"/>
                  <a:gd name="T5" fmla="*/ 116 h 19"/>
                  <a:gd name="T6" fmla="*/ 12 w 13"/>
                  <a:gd name="T7" fmla="*/ 12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cubicBezTo>
                      <a:pt x="3" y="4"/>
                      <a:pt x="9" y="3"/>
                      <a:pt x="13" y="4"/>
                    </a:cubicBezTo>
                    <a:cubicBezTo>
                      <a:pt x="10" y="9"/>
                      <a:pt x="10" y="14"/>
                      <a:pt x="9" y="19"/>
                    </a:cubicBezTo>
                    <a:cubicBezTo>
                      <a:pt x="7" y="14"/>
                      <a:pt x="4" y="8"/>
                      <a:pt x="2" y="2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1" name="Freeform 683"/>
              <p:cNvSpPr>
                <a:spLocks/>
              </p:cNvSpPr>
              <p:nvPr/>
            </p:nvSpPr>
            <p:spPr bwMode="auto">
              <a:xfrm>
                <a:off x="2926" y="1497"/>
                <a:ext cx="365" cy="455"/>
              </a:xfrm>
              <a:custGeom>
                <a:avLst/>
                <a:gdLst>
                  <a:gd name="T0" fmla="*/ 83 w 146"/>
                  <a:gd name="T1" fmla="*/ 325 h 182"/>
                  <a:gd name="T2" fmla="*/ 8 w 146"/>
                  <a:gd name="T3" fmla="*/ 408 h 182"/>
                  <a:gd name="T4" fmla="*/ 100 w 146"/>
                  <a:gd name="T5" fmla="*/ 470 h 182"/>
                  <a:gd name="T6" fmla="*/ 238 w 146"/>
                  <a:gd name="T7" fmla="*/ 608 h 182"/>
                  <a:gd name="T8" fmla="*/ 275 w 146"/>
                  <a:gd name="T9" fmla="*/ 663 h 182"/>
                  <a:gd name="T10" fmla="*/ 258 w 146"/>
                  <a:gd name="T11" fmla="*/ 695 h 182"/>
                  <a:gd name="T12" fmla="*/ 275 w 146"/>
                  <a:gd name="T13" fmla="*/ 738 h 182"/>
                  <a:gd name="T14" fmla="*/ 333 w 146"/>
                  <a:gd name="T15" fmla="*/ 913 h 182"/>
                  <a:gd name="T16" fmla="*/ 345 w 146"/>
                  <a:gd name="T17" fmla="*/ 1058 h 182"/>
                  <a:gd name="T18" fmla="*/ 400 w 146"/>
                  <a:gd name="T19" fmla="*/ 1095 h 182"/>
                  <a:gd name="T20" fmla="*/ 445 w 146"/>
                  <a:gd name="T21" fmla="*/ 1133 h 182"/>
                  <a:gd name="T22" fmla="*/ 388 w 146"/>
                  <a:gd name="T23" fmla="*/ 925 h 182"/>
                  <a:gd name="T24" fmla="*/ 445 w 146"/>
                  <a:gd name="T25" fmla="*/ 713 h 182"/>
                  <a:gd name="T26" fmla="*/ 388 w 146"/>
                  <a:gd name="T27" fmla="*/ 645 h 182"/>
                  <a:gd name="T28" fmla="*/ 333 w 146"/>
                  <a:gd name="T29" fmla="*/ 563 h 182"/>
                  <a:gd name="T30" fmla="*/ 170 w 146"/>
                  <a:gd name="T31" fmla="*/ 413 h 182"/>
                  <a:gd name="T32" fmla="*/ 163 w 146"/>
                  <a:gd name="T33" fmla="*/ 345 h 182"/>
                  <a:gd name="T34" fmla="*/ 200 w 146"/>
                  <a:gd name="T35" fmla="*/ 250 h 182"/>
                  <a:gd name="T36" fmla="*/ 308 w 146"/>
                  <a:gd name="T37" fmla="*/ 208 h 182"/>
                  <a:gd name="T38" fmla="*/ 400 w 146"/>
                  <a:gd name="T39" fmla="*/ 170 h 182"/>
                  <a:gd name="T40" fmla="*/ 500 w 146"/>
                  <a:gd name="T41" fmla="*/ 188 h 182"/>
                  <a:gd name="T42" fmla="*/ 558 w 146"/>
                  <a:gd name="T43" fmla="*/ 245 h 182"/>
                  <a:gd name="T44" fmla="*/ 650 w 146"/>
                  <a:gd name="T45" fmla="*/ 220 h 182"/>
                  <a:gd name="T46" fmla="*/ 700 w 146"/>
                  <a:gd name="T47" fmla="*/ 150 h 182"/>
                  <a:gd name="T48" fmla="*/ 820 w 146"/>
                  <a:gd name="T49" fmla="*/ 113 h 182"/>
                  <a:gd name="T50" fmla="*/ 875 w 146"/>
                  <a:gd name="T51" fmla="*/ 120 h 182"/>
                  <a:gd name="T52" fmla="*/ 913 w 146"/>
                  <a:gd name="T53" fmla="*/ 158 h 182"/>
                  <a:gd name="T54" fmla="*/ 870 w 146"/>
                  <a:gd name="T55" fmla="*/ 83 h 182"/>
                  <a:gd name="T56" fmla="*/ 788 w 146"/>
                  <a:gd name="T57" fmla="*/ 50 h 182"/>
                  <a:gd name="T58" fmla="*/ 713 w 146"/>
                  <a:gd name="T59" fmla="*/ 8 h 182"/>
                  <a:gd name="T60" fmla="*/ 633 w 146"/>
                  <a:gd name="T61" fmla="*/ 8 h 182"/>
                  <a:gd name="T62" fmla="*/ 563 w 146"/>
                  <a:gd name="T63" fmla="*/ 95 h 182"/>
                  <a:gd name="T64" fmla="*/ 475 w 146"/>
                  <a:gd name="T65" fmla="*/ 113 h 182"/>
                  <a:gd name="T66" fmla="*/ 300 w 146"/>
                  <a:gd name="T67" fmla="*/ 163 h 182"/>
                  <a:gd name="T68" fmla="*/ 170 w 146"/>
                  <a:gd name="T69" fmla="*/ 245 h 182"/>
                  <a:gd name="T70" fmla="*/ 33 w 146"/>
                  <a:gd name="T71" fmla="*/ 300 h 182"/>
                  <a:gd name="T72" fmla="*/ 33 w 146"/>
                  <a:gd name="T73" fmla="*/ 363 h 1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6" h="182">
                    <a:moveTo>
                      <a:pt x="13" y="52"/>
                    </a:moveTo>
                    <a:cubicBezTo>
                      <a:pt x="9" y="54"/>
                      <a:pt x="0" y="59"/>
                      <a:pt x="1" y="65"/>
                    </a:cubicBezTo>
                    <a:cubicBezTo>
                      <a:pt x="3" y="71"/>
                      <a:pt x="11" y="72"/>
                      <a:pt x="16" y="75"/>
                    </a:cubicBezTo>
                    <a:cubicBezTo>
                      <a:pt x="27" y="80"/>
                      <a:pt x="30" y="88"/>
                      <a:pt x="38" y="97"/>
                    </a:cubicBezTo>
                    <a:cubicBezTo>
                      <a:pt x="42" y="101"/>
                      <a:pt x="45" y="101"/>
                      <a:pt x="44" y="106"/>
                    </a:cubicBezTo>
                    <a:cubicBezTo>
                      <a:pt x="44" y="108"/>
                      <a:pt x="41" y="109"/>
                      <a:pt x="41" y="111"/>
                    </a:cubicBezTo>
                    <a:cubicBezTo>
                      <a:pt x="40" y="115"/>
                      <a:pt x="42" y="115"/>
                      <a:pt x="44" y="118"/>
                    </a:cubicBezTo>
                    <a:cubicBezTo>
                      <a:pt x="49" y="126"/>
                      <a:pt x="51" y="136"/>
                      <a:pt x="53" y="146"/>
                    </a:cubicBezTo>
                    <a:cubicBezTo>
                      <a:pt x="54" y="152"/>
                      <a:pt x="50" y="165"/>
                      <a:pt x="55" y="169"/>
                    </a:cubicBezTo>
                    <a:cubicBezTo>
                      <a:pt x="57" y="172"/>
                      <a:pt x="61" y="171"/>
                      <a:pt x="64" y="175"/>
                    </a:cubicBezTo>
                    <a:cubicBezTo>
                      <a:pt x="67" y="177"/>
                      <a:pt x="67" y="182"/>
                      <a:pt x="71" y="181"/>
                    </a:cubicBezTo>
                    <a:cubicBezTo>
                      <a:pt x="65" y="173"/>
                      <a:pt x="60" y="159"/>
                      <a:pt x="62" y="148"/>
                    </a:cubicBezTo>
                    <a:cubicBezTo>
                      <a:pt x="64" y="137"/>
                      <a:pt x="73" y="127"/>
                      <a:pt x="71" y="114"/>
                    </a:cubicBezTo>
                    <a:cubicBezTo>
                      <a:pt x="70" y="109"/>
                      <a:pt x="65" y="107"/>
                      <a:pt x="62" y="103"/>
                    </a:cubicBezTo>
                    <a:cubicBezTo>
                      <a:pt x="59" y="98"/>
                      <a:pt x="58" y="94"/>
                      <a:pt x="53" y="90"/>
                    </a:cubicBezTo>
                    <a:cubicBezTo>
                      <a:pt x="44" y="82"/>
                      <a:pt x="35" y="76"/>
                      <a:pt x="27" y="66"/>
                    </a:cubicBezTo>
                    <a:cubicBezTo>
                      <a:pt x="23" y="61"/>
                      <a:pt x="24" y="61"/>
                      <a:pt x="26" y="55"/>
                    </a:cubicBezTo>
                    <a:cubicBezTo>
                      <a:pt x="27" y="50"/>
                      <a:pt x="28" y="44"/>
                      <a:pt x="32" y="40"/>
                    </a:cubicBezTo>
                    <a:cubicBezTo>
                      <a:pt x="36" y="36"/>
                      <a:pt x="44" y="35"/>
                      <a:pt x="49" y="33"/>
                    </a:cubicBezTo>
                    <a:cubicBezTo>
                      <a:pt x="54" y="30"/>
                      <a:pt x="59" y="28"/>
                      <a:pt x="64" y="27"/>
                    </a:cubicBezTo>
                    <a:cubicBezTo>
                      <a:pt x="69" y="26"/>
                      <a:pt x="77" y="26"/>
                      <a:pt x="80" y="30"/>
                    </a:cubicBezTo>
                    <a:cubicBezTo>
                      <a:pt x="85" y="34"/>
                      <a:pt x="81" y="39"/>
                      <a:pt x="89" y="39"/>
                    </a:cubicBezTo>
                    <a:cubicBezTo>
                      <a:pt x="92" y="39"/>
                      <a:pt x="101" y="37"/>
                      <a:pt x="104" y="35"/>
                    </a:cubicBezTo>
                    <a:cubicBezTo>
                      <a:pt x="108" y="33"/>
                      <a:pt x="107" y="28"/>
                      <a:pt x="112" y="24"/>
                    </a:cubicBezTo>
                    <a:cubicBezTo>
                      <a:pt x="117" y="20"/>
                      <a:pt x="125" y="18"/>
                      <a:pt x="131" y="18"/>
                    </a:cubicBezTo>
                    <a:cubicBezTo>
                      <a:pt x="133" y="17"/>
                      <a:pt x="138" y="18"/>
                      <a:pt x="140" y="19"/>
                    </a:cubicBezTo>
                    <a:cubicBezTo>
                      <a:pt x="143" y="21"/>
                      <a:pt x="143" y="25"/>
                      <a:pt x="146" y="25"/>
                    </a:cubicBezTo>
                    <a:cubicBezTo>
                      <a:pt x="145" y="22"/>
                      <a:pt x="142" y="16"/>
                      <a:pt x="139" y="13"/>
                    </a:cubicBezTo>
                    <a:cubicBezTo>
                      <a:pt x="135" y="9"/>
                      <a:pt x="130" y="10"/>
                      <a:pt x="126" y="8"/>
                    </a:cubicBezTo>
                    <a:cubicBezTo>
                      <a:pt x="121" y="6"/>
                      <a:pt x="118" y="2"/>
                      <a:pt x="114" y="1"/>
                    </a:cubicBezTo>
                    <a:cubicBezTo>
                      <a:pt x="111" y="1"/>
                      <a:pt x="103" y="0"/>
                      <a:pt x="101" y="1"/>
                    </a:cubicBezTo>
                    <a:cubicBezTo>
                      <a:pt x="95" y="3"/>
                      <a:pt x="94" y="11"/>
                      <a:pt x="90" y="15"/>
                    </a:cubicBezTo>
                    <a:cubicBezTo>
                      <a:pt x="86" y="19"/>
                      <a:pt x="82" y="18"/>
                      <a:pt x="76" y="18"/>
                    </a:cubicBezTo>
                    <a:cubicBezTo>
                      <a:pt x="67" y="19"/>
                      <a:pt x="58" y="24"/>
                      <a:pt x="48" y="26"/>
                    </a:cubicBezTo>
                    <a:cubicBezTo>
                      <a:pt x="40" y="28"/>
                      <a:pt x="34" y="33"/>
                      <a:pt x="27" y="39"/>
                    </a:cubicBezTo>
                    <a:cubicBezTo>
                      <a:pt x="20" y="44"/>
                      <a:pt x="12" y="44"/>
                      <a:pt x="5" y="48"/>
                    </a:cubicBezTo>
                    <a:cubicBezTo>
                      <a:pt x="5" y="52"/>
                      <a:pt x="6" y="55"/>
                      <a:pt x="5" y="58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2" name="Freeform 684"/>
              <p:cNvSpPr>
                <a:spLocks/>
              </p:cNvSpPr>
              <p:nvPr/>
            </p:nvSpPr>
            <p:spPr bwMode="auto">
              <a:xfrm>
                <a:off x="3221" y="1542"/>
                <a:ext cx="130" cy="208"/>
              </a:xfrm>
              <a:custGeom>
                <a:avLst/>
                <a:gdLst>
                  <a:gd name="T0" fmla="*/ 220 w 52"/>
                  <a:gd name="T1" fmla="*/ 100 h 83"/>
                  <a:gd name="T2" fmla="*/ 213 w 52"/>
                  <a:gd name="T3" fmla="*/ 233 h 83"/>
                  <a:gd name="T4" fmla="*/ 133 w 52"/>
                  <a:gd name="T5" fmla="*/ 321 h 83"/>
                  <a:gd name="T6" fmla="*/ 25 w 52"/>
                  <a:gd name="T7" fmla="*/ 396 h 83"/>
                  <a:gd name="T8" fmla="*/ 50 w 52"/>
                  <a:gd name="T9" fmla="*/ 521 h 83"/>
                  <a:gd name="T10" fmla="*/ 108 w 52"/>
                  <a:gd name="T11" fmla="*/ 388 h 83"/>
                  <a:gd name="T12" fmla="*/ 200 w 52"/>
                  <a:gd name="T13" fmla="*/ 451 h 83"/>
                  <a:gd name="T14" fmla="*/ 238 w 52"/>
                  <a:gd name="T15" fmla="*/ 351 h 83"/>
                  <a:gd name="T16" fmla="*/ 325 w 52"/>
                  <a:gd name="T17" fmla="*/ 251 h 83"/>
                  <a:gd name="T18" fmla="*/ 263 w 52"/>
                  <a:gd name="T19" fmla="*/ 208 h 83"/>
                  <a:gd name="T20" fmla="*/ 275 w 52"/>
                  <a:gd name="T21" fmla="*/ 120 h 83"/>
                  <a:gd name="T22" fmla="*/ 183 w 52"/>
                  <a:gd name="T23" fmla="*/ 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83">
                    <a:moveTo>
                      <a:pt x="35" y="16"/>
                    </a:moveTo>
                    <a:cubicBezTo>
                      <a:pt x="35" y="23"/>
                      <a:pt x="38" y="29"/>
                      <a:pt x="34" y="37"/>
                    </a:cubicBezTo>
                    <a:cubicBezTo>
                      <a:pt x="32" y="42"/>
                      <a:pt x="26" y="47"/>
                      <a:pt x="21" y="51"/>
                    </a:cubicBezTo>
                    <a:cubicBezTo>
                      <a:pt x="16" y="54"/>
                      <a:pt x="8" y="58"/>
                      <a:pt x="4" y="63"/>
                    </a:cubicBezTo>
                    <a:cubicBezTo>
                      <a:pt x="0" y="70"/>
                      <a:pt x="7" y="76"/>
                      <a:pt x="8" y="83"/>
                    </a:cubicBezTo>
                    <a:cubicBezTo>
                      <a:pt x="8" y="75"/>
                      <a:pt x="6" y="65"/>
                      <a:pt x="17" y="62"/>
                    </a:cubicBezTo>
                    <a:cubicBezTo>
                      <a:pt x="25" y="59"/>
                      <a:pt x="33" y="64"/>
                      <a:pt x="32" y="72"/>
                    </a:cubicBezTo>
                    <a:cubicBezTo>
                      <a:pt x="41" y="67"/>
                      <a:pt x="37" y="65"/>
                      <a:pt x="38" y="56"/>
                    </a:cubicBezTo>
                    <a:cubicBezTo>
                      <a:pt x="39" y="49"/>
                      <a:pt x="46" y="44"/>
                      <a:pt x="52" y="40"/>
                    </a:cubicBezTo>
                    <a:cubicBezTo>
                      <a:pt x="49" y="36"/>
                      <a:pt x="44" y="37"/>
                      <a:pt x="42" y="33"/>
                    </a:cubicBezTo>
                    <a:cubicBezTo>
                      <a:pt x="41" y="29"/>
                      <a:pt x="45" y="23"/>
                      <a:pt x="44" y="19"/>
                    </a:cubicBezTo>
                    <a:cubicBezTo>
                      <a:pt x="43" y="10"/>
                      <a:pt x="29" y="8"/>
                      <a:pt x="29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3" name="Freeform 685"/>
              <p:cNvSpPr>
                <a:spLocks/>
              </p:cNvSpPr>
              <p:nvPr/>
            </p:nvSpPr>
            <p:spPr bwMode="auto">
              <a:xfrm>
                <a:off x="3168" y="1792"/>
                <a:ext cx="183" cy="388"/>
              </a:xfrm>
              <a:custGeom>
                <a:avLst/>
                <a:gdLst>
                  <a:gd name="T0" fmla="*/ 170 w 73"/>
                  <a:gd name="T1" fmla="*/ 20 h 155"/>
                  <a:gd name="T2" fmla="*/ 201 w 73"/>
                  <a:gd name="T3" fmla="*/ 100 h 155"/>
                  <a:gd name="T4" fmla="*/ 170 w 73"/>
                  <a:gd name="T5" fmla="*/ 195 h 155"/>
                  <a:gd name="T6" fmla="*/ 183 w 73"/>
                  <a:gd name="T7" fmla="*/ 370 h 155"/>
                  <a:gd name="T8" fmla="*/ 150 w 73"/>
                  <a:gd name="T9" fmla="*/ 551 h 155"/>
                  <a:gd name="T10" fmla="*/ 75 w 73"/>
                  <a:gd name="T11" fmla="*/ 583 h 155"/>
                  <a:gd name="T12" fmla="*/ 0 w 73"/>
                  <a:gd name="T13" fmla="*/ 551 h 155"/>
                  <a:gd name="T14" fmla="*/ 145 w 73"/>
                  <a:gd name="T15" fmla="*/ 621 h 155"/>
                  <a:gd name="T16" fmla="*/ 288 w 73"/>
                  <a:gd name="T17" fmla="*/ 733 h 155"/>
                  <a:gd name="T18" fmla="*/ 321 w 73"/>
                  <a:gd name="T19" fmla="*/ 909 h 155"/>
                  <a:gd name="T20" fmla="*/ 384 w 73"/>
                  <a:gd name="T21" fmla="*/ 964 h 155"/>
                  <a:gd name="T22" fmla="*/ 451 w 73"/>
                  <a:gd name="T23" fmla="*/ 921 h 155"/>
                  <a:gd name="T24" fmla="*/ 451 w 73"/>
                  <a:gd name="T25" fmla="*/ 921 h 155"/>
                  <a:gd name="T26" fmla="*/ 401 w 73"/>
                  <a:gd name="T27" fmla="*/ 839 h 155"/>
                  <a:gd name="T28" fmla="*/ 358 w 73"/>
                  <a:gd name="T29" fmla="*/ 821 h 155"/>
                  <a:gd name="T30" fmla="*/ 351 w 73"/>
                  <a:gd name="T31" fmla="*/ 771 h 155"/>
                  <a:gd name="T32" fmla="*/ 308 w 73"/>
                  <a:gd name="T33" fmla="*/ 701 h 155"/>
                  <a:gd name="T34" fmla="*/ 258 w 73"/>
                  <a:gd name="T35" fmla="*/ 626 h 155"/>
                  <a:gd name="T36" fmla="*/ 201 w 73"/>
                  <a:gd name="T37" fmla="*/ 463 h 155"/>
                  <a:gd name="T38" fmla="*/ 208 w 73"/>
                  <a:gd name="T39" fmla="*/ 270 h 155"/>
                  <a:gd name="T40" fmla="*/ 213 w 73"/>
                  <a:gd name="T41" fmla="*/ 120 h 155"/>
                  <a:gd name="T42" fmla="*/ 213 w 73"/>
                  <a:gd name="T43" fmla="*/ 50 h 155"/>
                  <a:gd name="T44" fmla="*/ 170 w 73"/>
                  <a:gd name="T45" fmla="*/ 0 h 1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3" h="155">
                    <a:moveTo>
                      <a:pt x="27" y="3"/>
                    </a:moveTo>
                    <a:cubicBezTo>
                      <a:pt x="29" y="8"/>
                      <a:pt x="32" y="12"/>
                      <a:pt x="32" y="16"/>
                    </a:cubicBezTo>
                    <a:cubicBezTo>
                      <a:pt x="33" y="22"/>
                      <a:pt x="29" y="26"/>
                      <a:pt x="27" y="31"/>
                    </a:cubicBezTo>
                    <a:cubicBezTo>
                      <a:pt x="24" y="40"/>
                      <a:pt x="29" y="50"/>
                      <a:pt x="29" y="59"/>
                    </a:cubicBezTo>
                    <a:cubicBezTo>
                      <a:pt x="29" y="70"/>
                      <a:pt x="30" y="79"/>
                      <a:pt x="24" y="88"/>
                    </a:cubicBezTo>
                    <a:cubicBezTo>
                      <a:pt x="22" y="93"/>
                      <a:pt x="18" y="95"/>
                      <a:pt x="12" y="93"/>
                    </a:cubicBezTo>
                    <a:cubicBezTo>
                      <a:pt x="8" y="92"/>
                      <a:pt x="4" y="86"/>
                      <a:pt x="0" y="88"/>
                    </a:cubicBezTo>
                    <a:cubicBezTo>
                      <a:pt x="5" y="97"/>
                      <a:pt x="15" y="98"/>
                      <a:pt x="23" y="99"/>
                    </a:cubicBezTo>
                    <a:cubicBezTo>
                      <a:pt x="34" y="100"/>
                      <a:pt x="39" y="109"/>
                      <a:pt x="46" y="117"/>
                    </a:cubicBezTo>
                    <a:cubicBezTo>
                      <a:pt x="53" y="127"/>
                      <a:pt x="48" y="134"/>
                      <a:pt x="51" y="145"/>
                    </a:cubicBezTo>
                    <a:cubicBezTo>
                      <a:pt x="52" y="149"/>
                      <a:pt x="56" y="155"/>
                      <a:pt x="61" y="154"/>
                    </a:cubicBezTo>
                    <a:cubicBezTo>
                      <a:pt x="63" y="154"/>
                      <a:pt x="69" y="149"/>
                      <a:pt x="72" y="147"/>
                    </a:cubicBezTo>
                    <a:cubicBezTo>
                      <a:pt x="73" y="147"/>
                      <a:pt x="73" y="147"/>
                      <a:pt x="72" y="147"/>
                    </a:cubicBezTo>
                    <a:cubicBezTo>
                      <a:pt x="68" y="144"/>
                      <a:pt x="68" y="138"/>
                      <a:pt x="64" y="134"/>
                    </a:cubicBezTo>
                    <a:cubicBezTo>
                      <a:pt x="61" y="132"/>
                      <a:pt x="60" y="134"/>
                      <a:pt x="57" y="131"/>
                    </a:cubicBezTo>
                    <a:cubicBezTo>
                      <a:pt x="56" y="129"/>
                      <a:pt x="57" y="125"/>
                      <a:pt x="56" y="123"/>
                    </a:cubicBezTo>
                    <a:cubicBezTo>
                      <a:pt x="55" y="117"/>
                      <a:pt x="53" y="115"/>
                      <a:pt x="49" y="112"/>
                    </a:cubicBezTo>
                    <a:cubicBezTo>
                      <a:pt x="45" y="108"/>
                      <a:pt x="43" y="105"/>
                      <a:pt x="41" y="100"/>
                    </a:cubicBezTo>
                    <a:cubicBezTo>
                      <a:pt x="36" y="90"/>
                      <a:pt x="32" y="86"/>
                      <a:pt x="32" y="74"/>
                    </a:cubicBezTo>
                    <a:cubicBezTo>
                      <a:pt x="32" y="64"/>
                      <a:pt x="34" y="53"/>
                      <a:pt x="33" y="43"/>
                    </a:cubicBezTo>
                    <a:cubicBezTo>
                      <a:pt x="32" y="34"/>
                      <a:pt x="31" y="28"/>
                      <a:pt x="34" y="19"/>
                    </a:cubicBezTo>
                    <a:cubicBezTo>
                      <a:pt x="36" y="15"/>
                      <a:pt x="38" y="13"/>
                      <a:pt x="34" y="8"/>
                    </a:cubicBezTo>
                    <a:cubicBezTo>
                      <a:pt x="32" y="5"/>
                      <a:pt x="28" y="4"/>
                      <a:pt x="27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4" name="Freeform 686"/>
              <p:cNvSpPr>
                <a:spLocks/>
              </p:cNvSpPr>
              <p:nvPr/>
            </p:nvSpPr>
            <p:spPr bwMode="auto">
              <a:xfrm>
                <a:off x="3283" y="1655"/>
                <a:ext cx="40" cy="35"/>
              </a:xfrm>
              <a:custGeom>
                <a:avLst/>
                <a:gdLst>
                  <a:gd name="T0" fmla="*/ 100 w 16"/>
                  <a:gd name="T1" fmla="*/ 0 h 14"/>
                  <a:gd name="T2" fmla="*/ 33 w 16"/>
                  <a:gd name="T3" fmla="*/ 88 h 14"/>
                  <a:gd name="T4" fmla="*/ 0 w 16"/>
                  <a:gd name="T5" fmla="*/ 70 h 14"/>
                  <a:gd name="T6" fmla="*/ 58 w 16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2" y="5"/>
                      <a:pt x="8" y="7"/>
                      <a:pt x="5" y="14"/>
                    </a:cubicBezTo>
                    <a:cubicBezTo>
                      <a:pt x="4" y="12"/>
                      <a:pt x="2" y="11"/>
                      <a:pt x="0" y="11"/>
                    </a:cubicBezTo>
                    <a:cubicBezTo>
                      <a:pt x="2" y="7"/>
                      <a:pt x="6" y="3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5" name="Freeform 687"/>
              <p:cNvSpPr>
                <a:spLocks/>
              </p:cNvSpPr>
              <p:nvPr/>
            </p:nvSpPr>
            <p:spPr bwMode="auto">
              <a:xfrm>
                <a:off x="3141" y="1517"/>
                <a:ext cx="100" cy="58"/>
              </a:xfrm>
              <a:custGeom>
                <a:avLst/>
                <a:gdLst>
                  <a:gd name="T0" fmla="*/ 0 w 40"/>
                  <a:gd name="T1" fmla="*/ 96 h 23"/>
                  <a:gd name="T2" fmla="*/ 163 w 40"/>
                  <a:gd name="T3" fmla="*/ 0 h 23"/>
                  <a:gd name="T4" fmla="*/ 250 w 40"/>
                  <a:gd name="T5" fmla="*/ 50 h 23"/>
                  <a:gd name="T6" fmla="*/ 100 w 40"/>
                  <a:gd name="T7" fmla="*/ 76 h 23"/>
                  <a:gd name="T8" fmla="*/ 75 w 40"/>
                  <a:gd name="T9" fmla="*/ 134 h 23"/>
                  <a:gd name="T10" fmla="*/ 13 w 40"/>
                  <a:gd name="T11" fmla="*/ 108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3">
                    <a:moveTo>
                      <a:pt x="0" y="15"/>
                    </a:moveTo>
                    <a:cubicBezTo>
                      <a:pt x="10" y="15"/>
                      <a:pt x="17" y="1"/>
                      <a:pt x="26" y="0"/>
                    </a:cubicBezTo>
                    <a:cubicBezTo>
                      <a:pt x="25" y="9"/>
                      <a:pt x="37" y="3"/>
                      <a:pt x="40" y="8"/>
                    </a:cubicBezTo>
                    <a:cubicBezTo>
                      <a:pt x="33" y="8"/>
                      <a:pt x="21" y="6"/>
                      <a:pt x="16" y="12"/>
                    </a:cubicBezTo>
                    <a:cubicBezTo>
                      <a:pt x="14" y="15"/>
                      <a:pt x="15" y="20"/>
                      <a:pt x="12" y="21"/>
                    </a:cubicBezTo>
                    <a:cubicBezTo>
                      <a:pt x="7" y="23"/>
                      <a:pt x="7" y="17"/>
                      <a:pt x="2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6" name="Freeform 688"/>
              <p:cNvSpPr>
                <a:spLocks/>
              </p:cNvSpPr>
              <p:nvPr/>
            </p:nvSpPr>
            <p:spPr bwMode="auto">
              <a:xfrm>
                <a:off x="3036" y="1720"/>
                <a:ext cx="52" cy="142"/>
              </a:xfrm>
              <a:custGeom>
                <a:avLst/>
                <a:gdLst>
                  <a:gd name="T0" fmla="*/ 0 w 21"/>
                  <a:gd name="T1" fmla="*/ 0 h 57"/>
                  <a:gd name="T2" fmla="*/ 74 w 21"/>
                  <a:gd name="T3" fmla="*/ 67 h 57"/>
                  <a:gd name="T4" fmla="*/ 104 w 21"/>
                  <a:gd name="T5" fmla="*/ 162 h 57"/>
                  <a:gd name="T6" fmla="*/ 111 w 21"/>
                  <a:gd name="T7" fmla="*/ 249 h 57"/>
                  <a:gd name="T8" fmla="*/ 87 w 21"/>
                  <a:gd name="T9" fmla="*/ 354 h 57"/>
                  <a:gd name="T10" fmla="*/ 12 w 21"/>
                  <a:gd name="T11" fmla="*/ 137 h 57"/>
                  <a:gd name="T12" fmla="*/ 12 w 21"/>
                  <a:gd name="T13" fmla="*/ 137 h 57"/>
                  <a:gd name="T14" fmla="*/ 12 w 21"/>
                  <a:gd name="T15" fmla="*/ 17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57">
                    <a:moveTo>
                      <a:pt x="0" y="0"/>
                    </a:moveTo>
                    <a:cubicBezTo>
                      <a:pt x="0" y="5"/>
                      <a:pt x="9" y="8"/>
                      <a:pt x="12" y="11"/>
                    </a:cubicBezTo>
                    <a:cubicBezTo>
                      <a:pt x="16" y="17"/>
                      <a:pt x="15" y="20"/>
                      <a:pt x="17" y="26"/>
                    </a:cubicBezTo>
                    <a:cubicBezTo>
                      <a:pt x="19" y="32"/>
                      <a:pt x="21" y="33"/>
                      <a:pt x="18" y="40"/>
                    </a:cubicBezTo>
                    <a:cubicBezTo>
                      <a:pt x="16" y="46"/>
                      <a:pt x="14" y="50"/>
                      <a:pt x="14" y="57"/>
                    </a:cubicBezTo>
                    <a:cubicBezTo>
                      <a:pt x="14" y="49"/>
                      <a:pt x="17" y="1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9" y="17"/>
                      <a:pt x="3" y="10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7" name="Freeform 689"/>
              <p:cNvSpPr>
                <a:spLocks/>
              </p:cNvSpPr>
              <p:nvPr/>
            </p:nvSpPr>
            <p:spPr bwMode="auto">
              <a:xfrm>
                <a:off x="2896" y="1577"/>
                <a:ext cx="97" cy="80"/>
              </a:xfrm>
              <a:custGeom>
                <a:avLst/>
                <a:gdLst>
                  <a:gd name="T0" fmla="*/ 12 w 39"/>
                  <a:gd name="T1" fmla="*/ 138 h 32"/>
                  <a:gd name="T2" fmla="*/ 0 w 39"/>
                  <a:gd name="T3" fmla="*/ 138 h 32"/>
                  <a:gd name="T4" fmla="*/ 17 w 39"/>
                  <a:gd name="T5" fmla="*/ 83 h 32"/>
                  <a:gd name="T6" fmla="*/ 87 w 39"/>
                  <a:gd name="T7" fmla="*/ 63 h 32"/>
                  <a:gd name="T8" fmla="*/ 241 w 39"/>
                  <a:gd name="T9" fmla="*/ 0 h 32"/>
                  <a:gd name="T10" fmla="*/ 104 w 39"/>
                  <a:gd name="T11" fmla="*/ 70 h 32"/>
                  <a:gd name="T12" fmla="*/ 55 w 39"/>
                  <a:gd name="T13" fmla="*/ 188 h 32"/>
                  <a:gd name="T14" fmla="*/ 17 w 39"/>
                  <a:gd name="T15" fmla="*/ 200 h 32"/>
                  <a:gd name="T16" fmla="*/ 12 w 39"/>
                  <a:gd name="T17" fmla="*/ 163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2">
                    <a:moveTo>
                      <a:pt x="2" y="22"/>
                    </a:moveTo>
                    <a:cubicBezTo>
                      <a:pt x="1" y="22"/>
                      <a:pt x="1" y="23"/>
                      <a:pt x="0" y="22"/>
                    </a:cubicBezTo>
                    <a:cubicBezTo>
                      <a:pt x="1" y="19"/>
                      <a:pt x="0" y="16"/>
                      <a:pt x="3" y="13"/>
                    </a:cubicBezTo>
                    <a:cubicBezTo>
                      <a:pt x="5" y="11"/>
                      <a:pt x="11" y="11"/>
                      <a:pt x="14" y="10"/>
                    </a:cubicBezTo>
                    <a:cubicBezTo>
                      <a:pt x="22" y="7"/>
                      <a:pt x="30" y="1"/>
                      <a:pt x="39" y="0"/>
                    </a:cubicBezTo>
                    <a:cubicBezTo>
                      <a:pt x="37" y="6"/>
                      <a:pt x="23" y="8"/>
                      <a:pt x="17" y="11"/>
                    </a:cubicBezTo>
                    <a:cubicBezTo>
                      <a:pt x="8" y="17"/>
                      <a:pt x="9" y="19"/>
                      <a:pt x="9" y="30"/>
                    </a:cubicBezTo>
                    <a:cubicBezTo>
                      <a:pt x="7" y="30"/>
                      <a:pt x="5" y="31"/>
                      <a:pt x="3" y="32"/>
                    </a:cubicBezTo>
                    <a:cubicBezTo>
                      <a:pt x="2" y="30"/>
                      <a:pt x="2" y="28"/>
                      <a:pt x="2" y="26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8" name="Freeform 690"/>
              <p:cNvSpPr>
                <a:spLocks/>
              </p:cNvSpPr>
              <p:nvPr/>
            </p:nvSpPr>
            <p:spPr bwMode="auto">
              <a:xfrm>
                <a:off x="3146" y="1470"/>
                <a:ext cx="87" cy="30"/>
              </a:xfrm>
              <a:custGeom>
                <a:avLst/>
                <a:gdLst>
                  <a:gd name="T0" fmla="*/ 0 w 35"/>
                  <a:gd name="T1" fmla="*/ 75 h 12"/>
                  <a:gd name="T2" fmla="*/ 129 w 35"/>
                  <a:gd name="T3" fmla="*/ 8 h 12"/>
                  <a:gd name="T4" fmla="*/ 216 w 35"/>
                  <a:gd name="T5" fmla="*/ 75 h 12"/>
                  <a:gd name="T6" fmla="*/ 30 w 35"/>
                  <a:gd name="T7" fmla="*/ 7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2">
                    <a:moveTo>
                      <a:pt x="0" y="12"/>
                    </a:moveTo>
                    <a:cubicBezTo>
                      <a:pt x="4" y="8"/>
                      <a:pt x="15" y="0"/>
                      <a:pt x="21" y="1"/>
                    </a:cubicBezTo>
                    <a:cubicBezTo>
                      <a:pt x="26" y="1"/>
                      <a:pt x="32" y="8"/>
                      <a:pt x="35" y="12"/>
                    </a:cubicBezTo>
                    <a:cubicBezTo>
                      <a:pt x="25" y="6"/>
                      <a:pt x="15" y="4"/>
                      <a:pt x="5" y="11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9" name="Freeform 691"/>
              <p:cNvSpPr>
                <a:spLocks/>
              </p:cNvSpPr>
              <p:nvPr/>
            </p:nvSpPr>
            <p:spPr bwMode="auto">
              <a:xfrm>
                <a:off x="3006" y="1602"/>
                <a:ext cx="40" cy="85"/>
              </a:xfrm>
              <a:custGeom>
                <a:avLst/>
                <a:gdLst>
                  <a:gd name="T0" fmla="*/ 20 w 16"/>
                  <a:gd name="T1" fmla="*/ 108 h 34"/>
                  <a:gd name="T2" fmla="*/ 100 w 16"/>
                  <a:gd name="T3" fmla="*/ 213 h 34"/>
                  <a:gd name="T4" fmla="*/ 45 w 16"/>
                  <a:gd name="T5" fmla="*/ 113 h 34"/>
                  <a:gd name="T6" fmla="*/ 88 w 16"/>
                  <a:gd name="T7" fmla="*/ 25 h 34"/>
                  <a:gd name="T8" fmla="*/ 0 w 16"/>
                  <a:gd name="T9" fmla="*/ 95 h 34"/>
                  <a:gd name="T10" fmla="*/ 8 w 16"/>
                  <a:gd name="T11" fmla="*/ 95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3" y="17"/>
                    </a:moveTo>
                    <a:cubicBezTo>
                      <a:pt x="2" y="23"/>
                      <a:pt x="11" y="31"/>
                      <a:pt x="16" y="34"/>
                    </a:cubicBezTo>
                    <a:cubicBezTo>
                      <a:pt x="11" y="29"/>
                      <a:pt x="7" y="25"/>
                      <a:pt x="7" y="18"/>
                    </a:cubicBezTo>
                    <a:cubicBezTo>
                      <a:pt x="6" y="11"/>
                      <a:pt x="9" y="9"/>
                      <a:pt x="14" y="4"/>
                    </a:cubicBezTo>
                    <a:cubicBezTo>
                      <a:pt x="10" y="0"/>
                      <a:pt x="1" y="11"/>
                      <a:pt x="0" y="15"/>
                    </a:cubicBezTo>
                    <a:cubicBezTo>
                      <a:pt x="0" y="16"/>
                      <a:pt x="0" y="15"/>
                      <a:pt x="1" y="15"/>
                    </a:cubicBezTo>
                  </a:path>
                </a:pathLst>
              </a:custGeom>
              <a:solidFill>
                <a:srgbClr val="B0B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0" name="Freeform 692"/>
              <p:cNvSpPr>
                <a:spLocks/>
              </p:cNvSpPr>
              <p:nvPr/>
            </p:nvSpPr>
            <p:spPr bwMode="auto">
              <a:xfrm>
                <a:off x="3106" y="1812"/>
                <a:ext cx="25" cy="130"/>
              </a:xfrm>
              <a:custGeom>
                <a:avLst/>
                <a:gdLst>
                  <a:gd name="T0" fmla="*/ 50 w 10"/>
                  <a:gd name="T1" fmla="*/ 33 h 52"/>
                  <a:gd name="T2" fmla="*/ 20 w 10"/>
                  <a:gd name="T3" fmla="*/ 183 h 52"/>
                  <a:gd name="T4" fmla="*/ 0 w 10"/>
                  <a:gd name="T5" fmla="*/ 250 h 52"/>
                  <a:gd name="T6" fmla="*/ 33 w 10"/>
                  <a:gd name="T7" fmla="*/ 325 h 52"/>
                  <a:gd name="T8" fmla="*/ 33 w 10"/>
                  <a:gd name="T9" fmla="*/ 238 h 52"/>
                  <a:gd name="T10" fmla="*/ 58 w 10"/>
                  <a:gd name="T11" fmla="*/ 158 h 52"/>
                  <a:gd name="T12" fmla="*/ 58 w 10"/>
                  <a:gd name="T13" fmla="*/ 83 h 52"/>
                  <a:gd name="T14" fmla="*/ 63 w 10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52">
                    <a:moveTo>
                      <a:pt x="8" y="5"/>
                    </a:moveTo>
                    <a:cubicBezTo>
                      <a:pt x="5" y="12"/>
                      <a:pt x="4" y="21"/>
                      <a:pt x="3" y="29"/>
                    </a:cubicBezTo>
                    <a:cubicBezTo>
                      <a:pt x="2" y="32"/>
                      <a:pt x="0" y="37"/>
                      <a:pt x="0" y="40"/>
                    </a:cubicBezTo>
                    <a:cubicBezTo>
                      <a:pt x="1" y="43"/>
                      <a:pt x="4" y="49"/>
                      <a:pt x="5" y="52"/>
                    </a:cubicBezTo>
                    <a:cubicBezTo>
                      <a:pt x="5" y="47"/>
                      <a:pt x="5" y="43"/>
                      <a:pt x="5" y="38"/>
                    </a:cubicBezTo>
                    <a:cubicBezTo>
                      <a:pt x="6" y="32"/>
                      <a:pt x="8" y="30"/>
                      <a:pt x="9" y="25"/>
                    </a:cubicBezTo>
                    <a:cubicBezTo>
                      <a:pt x="10" y="22"/>
                      <a:pt x="9" y="17"/>
                      <a:pt x="9" y="13"/>
                    </a:cubicBezTo>
                    <a:cubicBezTo>
                      <a:pt x="9" y="9"/>
                      <a:pt x="7" y="3"/>
                      <a:pt x="10" y="0"/>
                    </a:cubicBezTo>
                  </a:path>
                </a:pathLst>
              </a:custGeom>
              <a:solidFill>
                <a:srgbClr val="B0B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1" name="Freeform 693"/>
              <p:cNvSpPr>
                <a:spLocks/>
              </p:cNvSpPr>
              <p:nvPr/>
            </p:nvSpPr>
            <p:spPr bwMode="auto">
              <a:xfrm>
                <a:off x="2506" y="1445"/>
                <a:ext cx="215" cy="175"/>
              </a:xfrm>
              <a:custGeom>
                <a:avLst/>
                <a:gdLst>
                  <a:gd name="T0" fmla="*/ 183 w 86"/>
                  <a:gd name="T1" fmla="*/ 263 h 70"/>
                  <a:gd name="T2" fmla="*/ 208 w 86"/>
                  <a:gd name="T3" fmla="*/ 325 h 70"/>
                  <a:gd name="T4" fmla="*/ 145 w 86"/>
                  <a:gd name="T5" fmla="*/ 363 h 70"/>
                  <a:gd name="T6" fmla="*/ 33 w 86"/>
                  <a:gd name="T7" fmla="*/ 438 h 70"/>
                  <a:gd name="T8" fmla="*/ 300 w 86"/>
                  <a:gd name="T9" fmla="*/ 383 h 70"/>
                  <a:gd name="T10" fmla="*/ 538 w 86"/>
                  <a:gd name="T11" fmla="*/ 408 h 70"/>
                  <a:gd name="T12" fmla="*/ 350 w 86"/>
                  <a:gd name="T13" fmla="*/ 350 h 70"/>
                  <a:gd name="T14" fmla="*/ 238 w 86"/>
                  <a:gd name="T15" fmla="*/ 245 h 70"/>
                  <a:gd name="T16" fmla="*/ 138 w 86"/>
                  <a:gd name="T17" fmla="*/ 120 h 70"/>
                  <a:gd name="T18" fmla="*/ 0 w 86"/>
                  <a:gd name="T19" fmla="*/ 8 h 70"/>
                  <a:gd name="T20" fmla="*/ 95 w 86"/>
                  <a:gd name="T21" fmla="*/ 138 h 70"/>
                  <a:gd name="T22" fmla="*/ 183 w 86"/>
                  <a:gd name="T23" fmla="*/ 250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6" h="70">
                    <a:moveTo>
                      <a:pt x="29" y="42"/>
                    </a:moveTo>
                    <a:cubicBezTo>
                      <a:pt x="28" y="47"/>
                      <a:pt x="35" y="48"/>
                      <a:pt x="33" y="52"/>
                    </a:cubicBezTo>
                    <a:cubicBezTo>
                      <a:pt x="32" y="55"/>
                      <a:pt x="26" y="57"/>
                      <a:pt x="23" y="58"/>
                    </a:cubicBezTo>
                    <a:cubicBezTo>
                      <a:pt x="16" y="61"/>
                      <a:pt x="10" y="64"/>
                      <a:pt x="5" y="70"/>
                    </a:cubicBezTo>
                    <a:cubicBezTo>
                      <a:pt x="20" y="67"/>
                      <a:pt x="33" y="63"/>
                      <a:pt x="48" y="61"/>
                    </a:cubicBezTo>
                    <a:cubicBezTo>
                      <a:pt x="62" y="60"/>
                      <a:pt x="73" y="65"/>
                      <a:pt x="86" y="65"/>
                    </a:cubicBezTo>
                    <a:cubicBezTo>
                      <a:pt x="76" y="64"/>
                      <a:pt x="65" y="60"/>
                      <a:pt x="56" y="56"/>
                    </a:cubicBezTo>
                    <a:cubicBezTo>
                      <a:pt x="49" y="52"/>
                      <a:pt x="44" y="45"/>
                      <a:pt x="38" y="39"/>
                    </a:cubicBezTo>
                    <a:cubicBezTo>
                      <a:pt x="31" y="32"/>
                      <a:pt x="27" y="26"/>
                      <a:pt x="22" y="19"/>
                    </a:cubicBezTo>
                    <a:cubicBezTo>
                      <a:pt x="17" y="12"/>
                      <a:pt x="9" y="0"/>
                      <a:pt x="0" y="1"/>
                    </a:cubicBezTo>
                    <a:cubicBezTo>
                      <a:pt x="1" y="7"/>
                      <a:pt x="11" y="17"/>
                      <a:pt x="15" y="22"/>
                    </a:cubicBezTo>
                    <a:cubicBezTo>
                      <a:pt x="19" y="29"/>
                      <a:pt x="23" y="35"/>
                      <a:pt x="29" y="4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2" name="Freeform 694"/>
              <p:cNvSpPr>
                <a:spLocks/>
              </p:cNvSpPr>
              <p:nvPr/>
            </p:nvSpPr>
            <p:spPr bwMode="auto">
              <a:xfrm>
                <a:off x="2568" y="1677"/>
                <a:ext cx="75" cy="238"/>
              </a:xfrm>
              <a:custGeom>
                <a:avLst/>
                <a:gdLst>
                  <a:gd name="T0" fmla="*/ 188 w 30"/>
                  <a:gd name="T1" fmla="*/ 0 h 95"/>
                  <a:gd name="T2" fmla="*/ 25 w 30"/>
                  <a:gd name="T3" fmla="*/ 296 h 95"/>
                  <a:gd name="T4" fmla="*/ 38 w 30"/>
                  <a:gd name="T5" fmla="*/ 471 h 95"/>
                  <a:gd name="T6" fmla="*/ 88 w 30"/>
                  <a:gd name="T7" fmla="*/ 551 h 95"/>
                  <a:gd name="T8" fmla="*/ 145 w 30"/>
                  <a:gd name="T9" fmla="*/ 596 h 95"/>
                  <a:gd name="T10" fmla="*/ 75 w 30"/>
                  <a:gd name="T11" fmla="*/ 321 h 95"/>
                  <a:gd name="T12" fmla="*/ 108 w 30"/>
                  <a:gd name="T13" fmla="*/ 175 h 95"/>
                  <a:gd name="T14" fmla="*/ 175 w 30"/>
                  <a:gd name="T15" fmla="*/ 38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95">
                    <a:moveTo>
                      <a:pt x="30" y="0"/>
                    </a:moveTo>
                    <a:cubicBezTo>
                      <a:pt x="18" y="13"/>
                      <a:pt x="9" y="31"/>
                      <a:pt x="4" y="47"/>
                    </a:cubicBezTo>
                    <a:cubicBezTo>
                      <a:pt x="0" y="57"/>
                      <a:pt x="1" y="66"/>
                      <a:pt x="6" y="75"/>
                    </a:cubicBezTo>
                    <a:cubicBezTo>
                      <a:pt x="8" y="79"/>
                      <a:pt x="11" y="85"/>
                      <a:pt x="14" y="88"/>
                    </a:cubicBezTo>
                    <a:cubicBezTo>
                      <a:pt x="17" y="91"/>
                      <a:pt x="21" y="92"/>
                      <a:pt x="23" y="95"/>
                    </a:cubicBezTo>
                    <a:cubicBezTo>
                      <a:pt x="12" y="84"/>
                      <a:pt x="9" y="65"/>
                      <a:pt x="12" y="51"/>
                    </a:cubicBezTo>
                    <a:cubicBezTo>
                      <a:pt x="14" y="42"/>
                      <a:pt x="13" y="36"/>
                      <a:pt x="17" y="28"/>
                    </a:cubicBezTo>
                    <a:cubicBezTo>
                      <a:pt x="20" y="21"/>
                      <a:pt x="25" y="13"/>
                      <a:pt x="28" y="6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3" name="Freeform 695"/>
              <p:cNvSpPr>
                <a:spLocks/>
              </p:cNvSpPr>
              <p:nvPr/>
            </p:nvSpPr>
            <p:spPr bwMode="auto">
              <a:xfrm>
                <a:off x="2683" y="1780"/>
                <a:ext cx="183" cy="100"/>
              </a:xfrm>
              <a:custGeom>
                <a:avLst/>
                <a:gdLst>
                  <a:gd name="T0" fmla="*/ 0 w 73"/>
                  <a:gd name="T1" fmla="*/ 170 h 40"/>
                  <a:gd name="T2" fmla="*/ 83 w 73"/>
                  <a:gd name="T3" fmla="*/ 83 h 40"/>
                  <a:gd name="T4" fmla="*/ 196 w 73"/>
                  <a:gd name="T5" fmla="*/ 120 h 40"/>
                  <a:gd name="T6" fmla="*/ 313 w 73"/>
                  <a:gd name="T7" fmla="*/ 158 h 40"/>
                  <a:gd name="T8" fmla="*/ 333 w 73"/>
                  <a:gd name="T9" fmla="*/ 250 h 40"/>
                  <a:gd name="T10" fmla="*/ 401 w 73"/>
                  <a:gd name="T11" fmla="*/ 75 h 40"/>
                  <a:gd name="T12" fmla="*/ 288 w 73"/>
                  <a:gd name="T13" fmla="*/ 83 h 40"/>
                  <a:gd name="T14" fmla="*/ 88 w 73"/>
                  <a:gd name="T15" fmla="*/ 38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3" h="40">
                    <a:moveTo>
                      <a:pt x="0" y="27"/>
                    </a:moveTo>
                    <a:cubicBezTo>
                      <a:pt x="3" y="23"/>
                      <a:pt x="8" y="15"/>
                      <a:pt x="13" y="13"/>
                    </a:cubicBezTo>
                    <a:cubicBezTo>
                      <a:pt x="19" y="11"/>
                      <a:pt x="25" y="16"/>
                      <a:pt x="31" y="19"/>
                    </a:cubicBezTo>
                    <a:cubicBezTo>
                      <a:pt x="36" y="21"/>
                      <a:pt x="45" y="21"/>
                      <a:pt x="50" y="25"/>
                    </a:cubicBezTo>
                    <a:cubicBezTo>
                      <a:pt x="54" y="27"/>
                      <a:pt x="58" y="37"/>
                      <a:pt x="53" y="40"/>
                    </a:cubicBezTo>
                    <a:cubicBezTo>
                      <a:pt x="61" y="37"/>
                      <a:pt x="73" y="18"/>
                      <a:pt x="64" y="12"/>
                    </a:cubicBezTo>
                    <a:cubicBezTo>
                      <a:pt x="57" y="17"/>
                      <a:pt x="54" y="17"/>
                      <a:pt x="46" y="13"/>
                    </a:cubicBezTo>
                    <a:cubicBezTo>
                      <a:pt x="38" y="10"/>
                      <a:pt x="20" y="0"/>
                      <a:pt x="14" y="6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4" name="Freeform 696"/>
              <p:cNvSpPr>
                <a:spLocks/>
              </p:cNvSpPr>
              <p:nvPr/>
            </p:nvSpPr>
            <p:spPr bwMode="auto">
              <a:xfrm>
                <a:off x="2548" y="1910"/>
                <a:ext cx="218" cy="85"/>
              </a:xfrm>
              <a:custGeom>
                <a:avLst/>
                <a:gdLst>
                  <a:gd name="T0" fmla="*/ 188 w 87"/>
                  <a:gd name="T1" fmla="*/ 0 h 34"/>
                  <a:gd name="T2" fmla="*/ 208 w 87"/>
                  <a:gd name="T3" fmla="*/ 150 h 34"/>
                  <a:gd name="T4" fmla="*/ 100 w 87"/>
                  <a:gd name="T5" fmla="*/ 163 h 34"/>
                  <a:gd name="T6" fmla="*/ 0 w 87"/>
                  <a:gd name="T7" fmla="*/ 183 h 34"/>
                  <a:gd name="T8" fmla="*/ 138 w 87"/>
                  <a:gd name="T9" fmla="*/ 213 h 34"/>
                  <a:gd name="T10" fmla="*/ 288 w 87"/>
                  <a:gd name="T11" fmla="*/ 213 h 34"/>
                  <a:gd name="T12" fmla="*/ 413 w 87"/>
                  <a:gd name="T13" fmla="*/ 208 h 34"/>
                  <a:gd name="T14" fmla="*/ 546 w 87"/>
                  <a:gd name="T15" fmla="*/ 200 h 34"/>
                  <a:gd name="T16" fmla="*/ 464 w 87"/>
                  <a:gd name="T17" fmla="*/ 158 h 34"/>
                  <a:gd name="T18" fmla="*/ 413 w 87"/>
                  <a:gd name="T19" fmla="*/ 113 h 34"/>
                  <a:gd name="T20" fmla="*/ 233 w 87"/>
                  <a:gd name="T21" fmla="*/ 63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34">
                    <a:moveTo>
                      <a:pt x="30" y="0"/>
                    </a:moveTo>
                    <a:cubicBezTo>
                      <a:pt x="34" y="7"/>
                      <a:pt x="45" y="20"/>
                      <a:pt x="33" y="24"/>
                    </a:cubicBezTo>
                    <a:cubicBezTo>
                      <a:pt x="28" y="25"/>
                      <a:pt x="22" y="25"/>
                      <a:pt x="16" y="26"/>
                    </a:cubicBezTo>
                    <a:cubicBezTo>
                      <a:pt x="12" y="27"/>
                      <a:pt x="4" y="27"/>
                      <a:pt x="0" y="29"/>
                    </a:cubicBezTo>
                    <a:cubicBezTo>
                      <a:pt x="8" y="29"/>
                      <a:pt x="15" y="33"/>
                      <a:pt x="22" y="34"/>
                    </a:cubicBezTo>
                    <a:cubicBezTo>
                      <a:pt x="30" y="34"/>
                      <a:pt x="38" y="34"/>
                      <a:pt x="46" y="34"/>
                    </a:cubicBezTo>
                    <a:cubicBezTo>
                      <a:pt x="53" y="34"/>
                      <a:pt x="59" y="34"/>
                      <a:pt x="66" y="33"/>
                    </a:cubicBezTo>
                    <a:cubicBezTo>
                      <a:pt x="72" y="32"/>
                      <a:pt x="83" y="29"/>
                      <a:pt x="87" y="32"/>
                    </a:cubicBezTo>
                    <a:cubicBezTo>
                      <a:pt x="83" y="30"/>
                      <a:pt x="78" y="28"/>
                      <a:pt x="74" y="25"/>
                    </a:cubicBezTo>
                    <a:cubicBezTo>
                      <a:pt x="71" y="23"/>
                      <a:pt x="70" y="20"/>
                      <a:pt x="66" y="18"/>
                    </a:cubicBezTo>
                    <a:cubicBezTo>
                      <a:pt x="58" y="15"/>
                      <a:pt x="44" y="15"/>
                      <a:pt x="37" y="1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5" name="Freeform 697"/>
              <p:cNvSpPr>
                <a:spLocks/>
              </p:cNvSpPr>
              <p:nvPr/>
            </p:nvSpPr>
            <p:spPr bwMode="auto">
              <a:xfrm>
                <a:off x="2298" y="1690"/>
                <a:ext cx="193" cy="287"/>
              </a:xfrm>
              <a:custGeom>
                <a:avLst/>
                <a:gdLst>
                  <a:gd name="T0" fmla="*/ 113 w 77"/>
                  <a:gd name="T1" fmla="*/ 112 h 115"/>
                  <a:gd name="T2" fmla="*/ 100 w 77"/>
                  <a:gd name="T3" fmla="*/ 275 h 115"/>
                  <a:gd name="T4" fmla="*/ 63 w 77"/>
                  <a:gd name="T5" fmla="*/ 362 h 115"/>
                  <a:gd name="T6" fmla="*/ 0 w 77"/>
                  <a:gd name="T7" fmla="*/ 417 h 115"/>
                  <a:gd name="T8" fmla="*/ 88 w 77"/>
                  <a:gd name="T9" fmla="*/ 374 h 115"/>
                  <a:gd name="T10" fmla="*/ 138 w 77"/>
                  <a:gd name="T11" fmla="*/ 317 h 115"/>
                  <a:gd name="T12" fmla="*/ 226 w 77"/>
                  <a:gd name="T13" fmla="*/ 437 h 115"/>
                  <a:gd name="T14" fmla="*/ 201 w 77"/>
                  <a:gd name="T15" fmla="*/ 611 h 115"/>
                  <a:gd name="T16" fmla="*/ 83 w 77"/>
                  <a:gd name="T17" fmla="*/ 711 h 115"/>
                  <a:gd name="T18" fmla="*/ 170 w 77"/>
                  <a:gd name="T19" fmla="*/ 686 h 115"/>
                  <a:gd name="T20" fmla="*/ 276 w 77"/>
                  <a:gd name="T21" fmla="*/ 686 h 115"/>
                  <a:gd name="T22" fmla="*/ 376 w 77"/>
                  <a:gd name="T23" fmla="*/ 704 h 115"/>
                  <a:gd name="T24" fmla="*/ 484 w 77"/>
                  <a:gd name="T25" fmla="*/ 704 h 115"/>
                  <a:gd name="T26" fmla="*/ 351 w 77"/>
                  <a:gd name="T27" fmla="*/ 562 h 115"/>
                  <a:gd name="T28" fmla="*/ 276 w 77"/>
                  <a:gd name="T29" fmla="*/ 374 h 115"/>
                  <a:gd name="T30" fmla="*/ 201 w 77"/>
                  <a:gd name="T31" fmla="*/ 200 h 115"/>
                  <a:gd name="T32" fmla="*/ 150 w 77"/>
                  <a:gd name="T33" fmla="*/ 12 h 115"/>
                  <a:gd name="T34" fmla="*/ 150 w 77"/>
                  <a:gd name="T35" fmla="*/ 0 h 115"/>
                  <a:gd name="T36" fmla="*/ 125 w 77"/>
                  <a:gd name="T37" fmla="*/ 87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115">
                    <a:moveTo>
                      <a:pt x="18" y="18"/>
                    </a:moveTo>
                    <a:cubicBezTo>
                      <a:pt x="19" y="28"/>
                      <a:pt x="20" y="35"/>
                      <a:pt x="16" y="44"/>
                    </a:cubicBezTo>
                    <a:cubicBezTo>
                      <a:pt x="14" y="48"/>
                      <a:pt x="12" y="53"/>
                      <a:pt x="10" y="58"/>
                    </a:cubicBezTo>
                    <a:cubicBezTo>
                      <a:pt x="7" y="62"/>
                      <a:pt x="4" y="64"/>
                      <a:pt x="0" y="67"/>
                    </a:cubicBezTo>
                    <a:cubicBezTo>
                      <a:pt x="5" y="65"/>
                      <a:pt x="10" y="63"/>
                      <a:pt x="14" y="60"/>
                    </a:cubicBezTo>
                    <a:cubicBezTo>
                      <a:pt x="17" y="57"/>
                      <a:pt x="18" y="53"/>
                      <a:pt x="22" y="51"/>
                    </a:cubicBezTo>
                    <a:cubicBezTo>
                      <a:pt x="35" y="43"/>
                      <a:pt x="35" y="62"/>
                      <a:pt x="36" y="70"/>
                    </a:cubicBezTo>
                    <a:cubicBezTo>
                      <a:pt x="36" y="80"/>
                      <a:pt x="41" y="89"/>
                      <a:pt x="32" y="98"/>
                    </a:cubicBezTo>
                    <a:cubicBezTo>
                      <a:pt x="26" y="104"/>
                      <a:pt x="18" y="105"/>
                      <a:pt x="13" y="114"/>
                    </a:cubicBezTo>
                    <a:cubicBezTo>
                      <a:pt x="17" y="113"/>
                      <a:pt x="22" y="110"/>
                      <a:pt x="27" y="110"/>
                    </a:cubicBezTo>
                    <a:cubicBezTo>
                      <a:pt x="33" y="109"/>
                      <a:pt x="38" y="110"/>
                      <a:pt x="44" y="110"/>
                    </a:cubicBezTo>
                    <a:cubicBezTo>
                      <a:pt x="49" y="111"/>
                      <a:pt x="54" y="112"/>
                      <a:pt x="60" y="113"/>
                    </a:cubicBezTo>
                    <a:cubicBezTo>
                      <a:pt x="65" y="113"/>
                      <a:pt x="71" y="111"/>
                      <a:pt x="77" y="113"/>
                    </a:cubicBezTo>
                    <a:cubicBezTo>
                      <a:pt x="64" y="115"/>
                      <a:pt x="62" y="97"/>
                      <a:pt x="56" y="90"/>
                    </a:cubicBezTo>
                    <a:cubicBezTo>
                      <a:pt x="50" y="80"/>
                      <a:pt x="47" y="70"/>
                      <a:pt x="44" y="60"/>
                    </a:cubicBezTo>
                    <a:cubicBezTo>
                      <a:pt x="42" y="50"/>
                      <a:pt x="37" y="41"/>
                      <a:pt x="32" y="32"/>
                    </a:cubicBezTo>
                    <a:cubicBezTo>
                      <a:pt x="27" y="22"/>
                      <a:pt x="28" y="12"/>
                      <a:pt x="24" y="2"/>
                    </a:cubicBezTo>
                    <a:cubicBezTo>
                      <a:pt x="24" y="3"/>
                      <a:pt x="24" y="0"/>
                      <a:pt x="24" y="0"/>
                    </a:cubicBezTo>
                    <a:cubicBezTo>
                      <a:pt x="23" y="5"/>
                      <a:pt x="21" y="9"/>
                      <a:pt x="20" y="14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6" name="Freeform 698"/>
              <p:cNvSpPr>
                <a:spLocks/>
              </p:cNvSpPr>
              <p:nvPr/>
            </p:nvSpPr>
            <p:spPr bwMode="auto">
              <a:xfrm>
                <a:off x="2226" y="1370"/>
                <a:ext cx="162" cy="142"/>
              </a:xfrm>
              <a:custGeom>
                <a:avLst/>
                <a:gdLst>
                  <a:gd name="T0" fmla="*/ 142 w 65"/>
                  <a:gd name="T1" fmla="*/ 137 h 57"/>
                  <a:gd name="T2" fmla="*/ 12 w 65"/>
                  <a:gd name="T3" fmla="*/ 354 h 57"/>
                  <a:gd name="T4" fmla="*/ 224 w 65"/>
                  <a:gd name="T5" fmla="*/ 229 h 57"/>
                  <a:gd name="T6" fmla="*/ 137 w 65"/>
                  <a:gd name="T7" fmla="*/ 199 h 57"/>
                  <a:gd name="T8" fmla="*/ 224 w 65"/>
                  <a:gd name="T9" fmla="*/ 125 h 57"/>
                  <a:gd name="T10" fmla="*/ 404 w 65"/>
                  <a:gd name="T11" fmla="*/ 0 h 57"/>
                  <a:gd name="T12" fmla="*/ 287 w 65"/>
                  <a:gd name="T13" fmla="*/ 4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57">
                    <a:moveTo>
                      <a:pt x="23" y="22"/>
                    </a:moveTo>
                    <a:cubicBezTo>
                      <a:pt x="12" y="30"/>
                      <a:pt x="0" y="42"/>
                      <a:pt x="2" y="57"/>
                    </a:cubicBezTo>
                    <a:cubicBezTo>
                      <a:pt x="10" y="45"/>
                      <a:pt x="21" y="38"/>
                      <a:pt x="36" y="37"/>
                    </a:cubicBezTo>
                    <a:cubicBezTo>
                      <a:pt x="30" y="37"/>
                      <a:pt x="21" y="38"/>
                      <a:pt x="22" y="32"/>
                    </a:cubicBezTo>
                    <a:cubicBezTo>
                      <a:pt x="23" y="25"/>
                      <a:pt x="31" y="22"/>
                      <a:pt x="36" y="20"/>
                    </a:cubicBezTo>
                    <a:cubicBezTo>
                      <a:pt x="46" y="15"/>
                      <a:pt x="57" y="8"/>
                      <a:pt x="65" y="0"/>
                    </a:cubicBezTo>
                    <a:cubicBezTo>
                      <a:pt x="59" y="2"/>
                      <a:pt x="52" y="6"/>
                      <a:pt x="46" y="7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7" name="Freeform 699"/>
              <p:cNvSpPr>
                <a:spLocks/>
              </p:cNvSpPr>
              <p:nvPr/>
            </p:nvSpPr>
            <p:spPr bwMode="auto">
              <a:xfrm>
                <a:off x="2408" y="1132"/>
                <a:ext cx="105" cy="218"/>
              </a:xfrm>
              <a:custGeom>
                <a:avLst/>
                <a:gdLst>
                  <a:gd name="T0" fmla="*/ 220 w 42"/>
                  <a:gd name="T1" fmla="*/ 0 h 87"/>
                  <a:gd name="T2" fmla="*/ 88 w 42"/>
                  <a:gd name="T3" fmla="*/ 288 h 87"/>
                  <a:gd name="T4" fmla="*/ 83 w 42"/>
                  <a:gd name="T5" fmla="*/ 433 h 87"/>
                  <a:gd name="T6" fmla="*/ 0 w 42"/>
                  <a:gd name="T7" fmla="*/ 546 h 87"/>
                  <a:gd name="T8" fmla="*/ 138 w 42"/>
                  <a:gd name="T9" fmla="*/ 446 h 87"/>
                  <a:gd name="T10" fmla="*/ 163 w 42"/>
                  <a:gd name="T11" fmla="*/ 308 h 87"/>
                  <a:gd name="T12" fmla="*/ 225 w 42"/>
                  <a:gd name="T13" fmla="*/ 38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87">
                    <a:moveTo>
                      <a:pt x="35" y="0"/>
                    </a:moveTo>
                    <a:cubicBezTo>
                      <a:pt x="37" y="18"/>
                      <a:pt x="15" y="29"/>
                      <a:pt x="14" y="46"/>
                    </a:cubicBezTo>
                    <a:cubicBezTo>
                      <a:pt x="14" y="54"/>
                      <a:pt x="15" y="61"/>
                      <a:pt x="13" y="69"/>
                    </a:cubicBezTo>
                    <a:cubicBezTo>
                      <a:pt x="11" y="78"/>
                      <a:pt x="5" y="81"/>
                      <a:pt x="0" y="87"/>
                    </a:cubicBezTo>
                    <a:cubicBezTo>
                      <a:pt x="7" y="86"/>
                      <a:pt x="18" y="77"/>
                      <a:pt x="22" y="71"/>
                    </a:cubicBezTo>
                    <a:cubicBezTo>
                      <a:pt x="26" y="65"/>
                      <a:pt x="25" y="56"/>
                      <a:pt x="26" y="49"/>
                    </a:cubicBezTo>
                    <a:cubicBezTo>
                      <a:pt x="28" y="34"/>
                      <a:pt x="42" y="21"/>
                      <a:pt x="36" y="6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8" name="Freeform 700"/>
              <p:cNvSpPr>
                <a:spLocks/>
              </p:cNvSpPr>
              <p:nvPr/>
            </p:nvSpPr>
            <p:spPr bwMode="auto">
              <a:xfrm>
                <a:off x="2123" y="867"/>
                <a:ext cx="185" cy="107"/>
              </a:xfrm>
              <a:custGeom>
                <a:avLst/>
                <a:gdLst>
                  <a:gd name="T0" fmla="*/ 120 w 74"/>
                  <a:gd name="T1" fmla="*/ 112 h 43"/>
                  <a:gd name="T2" fmla="*/ 88 w 74"/>
                  <a:gd name="T3" fmla="*/ 261 h 43"/>
                  <a:gd name="T4" fmla="*/ 313 w 74"/>
                  <a:gd name="T5" fmla="*/ 199 h 43"/>
                  <a:gd name="T6" fmla="*/ 183 w 74"/>
                  <a:gd name="T7" fmla="*/ 192 h 43"/>
                  <a:gd name="T8" fmla="*/ 245 w 74"/>
                  <a:gd name="T9" fmla="*/ 92 h 43"/>
                  <a:gd name="T10" fmla="*/ 363 w 74"/>
                  <a:gd name="T11" fmla="*/ 37 h 43"/>
                  <a:gd name="T12" fmla="*/ 458 w 74"/>
                  <a:gd name="T13" fmla="*/ 5 h 43"/>
                  <a:gd name="T14" fmla="*/ 225 w 74"/>
                  <a:gd name="T15" fmla="*/ 55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4" h="43">
                    <a:moveTo>
                      <a:pt x="19" y="18"/>
                    </a:moveTo>
                    <a:cubicBezTo>
                      <a:pt x="13" y="23"/>
                      <a:pt x="0" y="41"/>
                      <a:pt x="14" y="42"/>
                    </a:cubicBezTo>
                    <a:cubicBezTo>
                      <a:pt x="24" y="43"/>
                      <a:pt x="41" y="36"/>
                      <a:pt x="50" y="32"/>
                    </a:cubicBezTo>
                    <a:cubicBezTo>
                      <a:pt x="45" y="34"/>
                      <a:pt x="32" y="37"/>
                      <a:pt x="29" y="31"/>
                    </a:cubicBezTo>
                    <a:cubicBezTo>
                      <a:pt x="26" y="24"/>
                      <a:pt x="35" y="18"/>
                      <a:pt x="39" y="15"/>
                    </a:cubicBezTo>
                    <a:cubicBezTo>
                      <a:pt x="45" y="11"/>
                      <a:pt x="51" y="7"/>
                      <a:pt x="58" y="6"/>
                    </a:cubicBezTo>
                    <a:cubicBezTo>
                      <a:pt x="63" y="5"/>
                      <a:pt x="74" y="9"/>
                      <a:pt x="73" y="1"/>
                    </a:cubicBezTo>
                    <a:cubicBezTo>
                      <a:pt x="61" y="0"/>
                      <a:pt x="46" y="2"/>
                      <a:pt x="36" y="9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9" name="Freeform 701"/>
              <p:cNvSpPr>
                <a:spLocks/>
              </p:cNvSpPr>
              <p:nvPr/>
            </p:nvSpPr>
            <p:spPr bwMode="auto">
              <a:xfrm>
                <a:off x="2011" y="1054"/>
                <a:ext cx="105" cy="190"/>
              </a:xfrm>
              <a:custGeom>
                <a:avLst/>
                <a:gdLst>
                  <a:gd name="T0" fmla="*/ 120 w 42"/>
                  <a:gd name="T1" fmla="*/ 13 h 76"/>
                  <a:gd name="T2" fmla="*/ 83 w 42"/>
                  <a:gd name="T3" fmla="*/ 138 h 76"/>
                  <a:gd name="T4" fmla="*/ 125 w 42"/>
                  <a:gd name="T5" fmla="*/ 258 h 76"/>
                  <a:gd name="T6" fmla="*/ 263 w 42"/>
                  <a:gd name="T7" fmla="*/ 475 h 76"/>
                  <a:gd name="T8" fmla="*/ 145 w 42"/>
                  <a:gd name="T9" fmla="*/ 363 h 76"/>
                  <a:gd name="T10" fmla="*/ 38 w 42"/>
                  <a:gd name="T11" fmla="*/ 270 h 76"/>
                  <a:gd name="T12" fmla="*/ 38 w 42"/>
                  <a:gd name="T13" fmla="*/ 125 h 76"/>
                  <a:gd name="T14" fmla="*/ 70 w 42"/>
                  <a:gd name="T15" fmla="*/ 58 h 76"/>
                  <a:gd name="T16" fmla="*/ 120 w 4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76">
                    <a:moveTo>
                      <a:pt x="19" y="2"/>
                    </a:moveTo>
                    <a:cubicBezTo>
                      <a:pt x="18" y="9"/>
                      <a:pt x="13" y="15"/>
                      <a:pt x="13" y="22"/>
                    </a:cubicBezTo>
                    <a:cubicBezTo>
                      <a:pt x="12" y="30"/>
                      <a:pt x="15" y="35"/>
                      <a:pt x="20" y="41"/>
                    </a:cubicBezTo>
                    <a:cubicBezTo>
                      <a:pt x="30" y="52"/>
                      <a:pt x="37" y="62"/>
                      <a:pt x="42" y="76"/>
                    </a:cubicBezTo>
                    <a:cubicBezTo>
                      <a:pt x="35" y="71"/>
                      <a:pt x="30" y="64"/>
                      <a:pt x="23" y="58"/>
                    </a:cubicBezTo>
                    <a:cubicBezTo>
                      <a:pt x="16" y="54"/>
                      <a:pt x="10" y="49"/>
                      <a:pt x="6" y="43"/>
                    </a:cubicBezTo>
                    <a:cubicBezTo>
                      <a:pt x="0" y="35"/>
                      <a:pt x="3" y="29"/>
                      <a:pt x="6" y="20"/>
                    </a:cubicBezTo>
                    <a:cubicBezTo>
                      <a:pt x="7" y="16"/>
                      <a:pt x="8" y="12"/>
                      <a:pt x="11" y="9"/>
                    </a:cubicBezTo>
                    <a:cubicBezTo>
                      <a:pt x="13" y="5"/>
                      <a:pt x="18" y="4"/>
                      <a:pt x="19" y="0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0" name="Freeform 702"/>
              <p:cNvSpPr>
                <a:spLocks/>
              </p:cNvSpPr>
              <p:nvPr/>
            </p:nvSpPr>
            <p:spPr bwMode="auto">
              <a:xfrm>
                <a:off x="2113" y="1234"/>
                <a:ext cx="123" cy="236"/>
              </a:xfrm>
              <a:custGeom>
                <a:avLst/>
                <a:gdLst>
                  <a:gd name="T0" fmla="*/ 0 w 49"/>
                  <a:gd name="T1" fmla="*/ 0 h 94"/>
                  <a:gd name="T2" fmla="*/ 95 w 49"/>
                  <a:gd name="T3" fmla="*/ 126 h 94"/>
                  <a:gd name="T4" fmla="*/ 120 w 49"/>
                  <a:gd name="T5" fmla="*/ 289 h 94"/>
                  <a:gd name="T6" fmla="*/ 25 w 49"/>
                  <a:gd name="T7" fmla="*/ 593 h 94"/>
                  <a:gd name="T8" fmla="*/ 126 w 49"/>
                  <a:gd name="T9" fmla="*/ 417 h 94"/>
                  <a:gd name="T10" fmla="*/ 246 w 49"/>
                  <a:gd name="T11" fmla="*/ 276 h 94"/>
                  <a:gd name="T12" fmla="*/ 8 w 49"/>
                  <a:gd name="T13" fmla="*/ 25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94">
                    <a:moveTo>
                      <a:pt x="0" y="0"/>
                    </a:moveTo>
                    <a:cubicBezTo>
                      <a:pt x="3" y="8"/>
                      <a:pt x="10" y="13"/>
                      <a:pt x="15" y="20"/>
                    </a:cubicBezTo>
                    <a:cubicBezTo>
                      <a:pt x="20" y="28"/>
                      <a:pt x="20" y="37"/>
                      <a:pt x="19" y="46"/>
                    </a:cubicBezTo>
                    <a:cubicBezTo>
                      <a:pt x="17" y="63"/>
                      <a:pt x="4" y="77"/>
                      <a:pt x="4" y="94"/>
                    </a:cubicBezTo>
                    <a:cubicBezTo>
                      <a:pt x="7" y="84"/>
                      <a:pt x="13" y="74"/>
                      <a:pt x="20" y="66"/>
                    </a:cubicBezTo>
                    <a:cubicBezTo>
                      <a:pt x="26" y="58"/>
                      <a:pt x="35" y="53"/>
                      <a:pt x="39" y="44"/>
                    </a:cubicBezTo>
                    <a:cubicBezTo>
                      <a:pt x="49" y="23"/>
                      <a:pt x="10" y="16"/>
                      <a:pt x="1" y="4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1" name="Freeform 703"/>
              <p:cNvSpPr>
                <a:spLocks/>
              </p:cNvSpPr>
              <p:nvPr/>
            </p:nvSpPr>
            <p:spPr bwMode="auto">
              <a:xfrm>
                <a:off x="2098" y="1465"/>
                <a:ext cx="50" cy="367"/>
              </a:xfrm>
              <a:custGeom>
                <a:avLst/>
                <a:gdLst>
                  <a:gd name="T0" fmla="*/ 50 w 20"/>
                  <a:gd name="T1" fmla="*/ 87 h 147"/>
                  <a:gd name="T2" fmla="*/ 120 w 20"/>
                  <a:gd name="T3" fmla="*/ 474 h 147"/>
                  <a:gd name="T4" fmla="*/ 83 w 20"/>
                  <a:gd name="T5" fmla="*/ 667 h 147"/>
                  <a:gd name="T6" fmla="*/ 50 w 20"/>
                  <a:gd name="T7" fmla="*/ 874 h 147"/>
                  <a:gd name="T8" fmla="*/ 50 w 20"/>
                  <a:gd name="T9" fmla="*/ 916 h 147"/>
                  <a:gd name="T10" fmla="*/ 33 w 20"/>
                  <a:gd name="T11" fmla="*/ 429 h 147"/>
                  <a:gd name="T12" fmla="*/ 0 w 20"/>
                  <a:gd name="T13" fmla="*/ 217 h 147"/>
                  <a:gd name="T14" fmla="*/ 58 w 20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47">
                    <a:moveTo>
                      <a:pt x="8" y="14"/>
                    </a:moveTo>
                    <a:cubicBezTo>
                      <a:pt x="2" y="37"/>
                      <a:pt x="18" y="55"/>
                      <a:pt x="19" y="76"/>
                    </a:cubicBezTo>
                    <a:cubicBezTo>
                      <a:pt x="20" y="86"/>
                      <a:pt x="15" y="97"/>
                      <a:pt x="13" y="107"/>
                    </a:cubicBezTo>
                    <a:cubicBezTo>
                      <a:pt x="11" y="117"/>
                      <a:pt x="8" y="129"/>
                      <a:pt x="8" y="140"/>
                    </a:cubicBezTo>
                    <a:cubicBezTo>
                      <a:pt x="8" y="142"/>
                      <a:pt x="8" y="145"/>
                      <a:pt x="8" y="147"/>
                    </a:cubicBezTo>
                    <a:cubicBezTo>
                      <a:pt x="3" y="122"/>
                      <a:pt x="9" y="95"/>
                      <a:pt x="5" y="69"/>
                    </a:cubicBezTo>
                    <a:cubicBezTo>
                      <a:pt x="3" y="58"/>
                      <a:pt x="0" y="47"/>
                      <a:pt x="0" y="35"/>
                    </a:cubicBezTo>
                    <a:cubicBezTo>
                      <a:pt x="1" y="22"/>
                      <a:pt x="6" y="13"/>
                      <a:pt x="9" y="0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2" name="Freeform 704"/>
              <p:cNvSpPr>
                <a:spLocks/>
              </p:cNvSpPr>
              <p:nvPr/>
            </p:nvSpPr>
            <p:spPr bwMode="auto">
              <a:xfrm>
                <a:off x="2338" y="1360"/>
                <a:ext cx="113" cy="330"/>
              </a:xfrm>
              <a:custGeom>
                <a:avLst/>
                <a:gdLst>
                  <a:gd name="T0" fmla="*/ 0 w 45"/>
                  <a:gd name="T1" fmla="*/ 238 h 132"/>
                  <a:gd name="T2" fmla="*/ 171 w 45"/>
                  <a:gd name="T3" fmla="*/ 495 h 132"/>
                  <a:gd name="T4" fmla="*/ 45 w 45"/>
                  <a:gd name="T5" fmla="*/ 825 h 132"/>
                  <a:gd name="T6" fmla="*/ 259 w 45"/>
                  <a:gd name="T7" fmla="*/ 458 h 132"/>
                  <a:gd name="T8" fmla="*/ 213 w 45"/>
                  <a:gd name="T9" fmla="*/ 63 h 132"/>
                  <a:gd name="T10" fmla="*/ 226 w 45"/>
                  <a:gd name="T11" fmla="*/ 0 h 132"/>
                  <a:gd name="T12" fmla="*/ 163 w 45"/>
                  <a:gd name="T13" fmla="*/ 163 h 132"/>
                  <a:gd name="T14" fmla="*/ 38 w 45"/>
                  <a:gd name="T15" fmla="*/ 225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132">
                    <a:moveTo>
                      <a:pt x="0" y="38"/>
                    </a:moveTo>
                    <a:cubicBezTo>
                      <a:pt x="17" y="44"/>
                      <a:pt x="38" y="58"/>
                      <a:pt x="27" y="79"/>
                    </a:cubicBezTo>
                    <a:cubicBezTo>
                      <a:pt x="18" y="96"/>
                      <a:pt x="7" y="113"/>
                      <a:pt x="7" y="132"/>
                    </a:cubicBezTo>
                    <a:cubicBezTo>
                      <a:pt x="14" y="110"/>
                      <a:pt x="37" y="96"/>
                      <a:pt x="41" y="73"/>
                    </a:cubicBezTo>
                    <a:cubicBezTo>
                      <a:pt x="45" y="51"/>
                      <a:pt x="30" y="32"/>
                      <a:pt x="34" y="10"/>
                    </a:cubicBezTo>
                    <a:cubicBezTo>
                      <a:pt x="34" y="6"/>
                      <a:pt x="35" y="3"/>
                      <a:pt x="36" y="0"/>
                    </a:cubicBezTo>
                    <a:cubicBezTo>
                      <a:pt x="30" y="8"/>
                      <a:pt x="28" y="16"/>
                      <a:pt x="26" y="26"/>
                    </a:cubicBezTo>
                    <a:cubicBezTo>
                      <a:pt x="25" y="38"/>
                      <a:pt x="16" y="40"/>
                      <a:pt x="6" y="36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3" name="Freeform 705"/>
              <p:cNvSpPr>
                <a:spLocks/>
              </p:cNvSpPr>
              <p:nvPr/>
            </p:nvSpPr>
            <p:spPr bwMode="auto">
              <a:xfrm>
                <a:off x="2063" y="1890"/>
                <a:ext cx="300" cy="122"/>
              </a:xfrm>
              <a:custGeom>
                <a:avLst/>
                <a:gdLst>
                  <a:gd name="T0" fmla="*/ 38 w 120"/>
                  <a:gd name="T1" fmla="*/ 237 h 49"/>
                  <a:gd name="T2" fmla="*/ 213 w 120"/>
                  <a:gd name="T3" fmla="*/ 266 h 49"/>
                  <a:gd name="T4" fmla="*/ 413 w 120"/>
                  <a:gd name="T5" fmla="*/ 249 h 49"/>
                  <a:gd name="T6" fmla="*/ 608 w 120"/>
                  <a:gd name="T7" fmla="*/ 261 h 49"/>
                  <a:gd name="T8" fmla="*/ 670 w 120"/>
                  <a:gd name="T9" fmla="*/ 199 h 49"/>
                  <a:gd name="T10" fmla="*/ 745 w 120"/>
                  <a:gd name="T11" fmla="*/ 149 h 49"/>
                  <a:gd name="T12" fmla="*/ 750 w 120"/>
                  <a:gd name="T13" fmla="*/ 149 h 49"/>
                  <a:gd name="T14" fmla="*/ 633 w 120"/>
                  <a:gd name="T15" fmla="*/ 129 h 49"/>
                  <a:gd name="T16" fmla="*/ 588 w 120"/>
                  <a:gd name="T17" fmla="*/ 0 h 49"/>
                  <a:gd name="T18" fmla="*/ 525 w 120"/>
                  <a:gd name="T19" fmla="*/ 162 h 49"/>
                  <a:gd name="T20" fmla="*/ 375 w 120"/>
                  <a:gd name="T21" fmla="*/ 224 h 49"/>
                  <a:gd name="T22" fmla="*/ 188 w 120"/>
                  <a:gd name="T23" fmla="*/ 217 h 49"/>
                  <a:gd name="T24" fmla="*/ 0 w 120"/>
                  <a:gd name="T25" fmla="*/ 229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49">
                    <a:moveTo>
                      <a:pt x="6" y="38"/>
                    </a:moveTo>
                    <a:cubicBezTo>
                      <a:pt x="15" y="44"/>
                      <a:pt x="24" y="44"/>
                      <a:pt x="34" y="43"/>
                    </a:cubicBezTo>
                    <a:cubicBezTo>
                      <a:pt x="44" y="42"/>
                      <a:pt x="56" y="38"/>
                      <a:pt x="66" y="40"/>
                    </a:cubicBezTo>
                    <a:cubicBezTo>
                      <a:pt x="76" y="43"/>
                      <a:pt x="87" y="49"/>
                      <a:pt x="97" y="42"/>
                    </a:cubicBezTo>
                    <a:cubicBezTo>
                      <a:pt x="101" y="39"/>
                      <a:pt x="103" y="35"/>
                      <a:pt x="107" y="32"/>
                    </a:cubicBezTo>
                    <a:cubicBezTo>
                      <a:pt x="109" y="30"/>
                      <a:pt x="118" y="27"/>
                      <a:pt x="119" y="24"/>
                    </a:cubicBezTo>
                    <a:cubicBezTo>
                      <a:pt x="119" y="24"/>
                      <a:pt x="120" y="23"/>
                      <a:pt x="120" y="24"/>
                    </a:cubicBezTo>
                    <a:cubicBezTo>
                      <a:pt x="112" y="25"/>
                      <a:pt x="107" y="26"/>
                      <a:pt x="101" y="21"/>
                    </a:cubicBezTo>
                    <a:cubicBezTo>
                      <a:pt x="94" y="15"/>
                      <a:pt x="94" y="9"/>
                      <a:pt x="94" y="0"/>
                    </a:cubicBezTo>
                    <a:cubicBezTo>
                      <a:pt x="85" y="1"/>
                      <a:pt x="86" y="20"/>
                      <a:pt x="84" y="26"/>
                    </a:cubicBezTo>
                    <a:cubicBezTo>
                      <a:pt x="79" y="37"/>
                      <a:pt x="70" y="37"/>
                      <a:pt x="60" y="36"/>
                    </a:cubicBezTo>
                    <a:cubicBezTo>
                      <a:pt x="51" y="35"/>
                      <a:pt x="40" y="35"/>
                      <a:pt x="30" y="35"/>
                    </a:cubicBezTo>
                    <a:cubicBezTo>
                      <a:pt x="23" y="35"/>
                      <a:pt x="5" y="43"/>
                      <a:pt x="0" y="37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4" name="Freeform 706"/>
              <p:cNvSpPr>
                <a:spLocks/>
              </p:cNvSpPr>
              <p:nvPr/>
            </p:nvSpPr>
            <p:spPr bwMode="auto">
              <a:xfrm>
                <a:off x="1736" y="1675"/>
                <a:ext cx="147" cy="185"/>
              </a:xfrm>
              <a:custGeom>
                <a:avLst/>
                <a:gdLst>
                  <a:gd name="T0" fmla="*/ 105 w 59"/>
                  <a:gd name="T1" fmla="*/ 200 h 74"/>
                  <a:gd name="T2" fmla="*/ 237 w 59"/>
                  <a:gd name="T3" fmla="*/ 145 h 74"/>
                  <a:gd name="T4" fmla="*/ 204 w 59"/>
                  <a:gd name="T5" fmla="*/ 0 h 74"/>
                  <a:gd name="T6" fmla="*/ 279 w 59"/>
                  <a:gd name="T7" fmla="*/ 238 h 74"/>
                  <a:gd name="T8" fmla="*/ 366 w 59"/>
                  <a:gd name="T9" fmla="*/ 463 h 74"/>
                  <a:gd name="T10" fmla="*/ 174 w 59"/>
                  <a:gd name="T11" fmla="*/ 325 h 74"/>
                  <a:gd name="T12" fmla="*/ 0 w 59"/>
                  <a:gd name="T13" fmla="*/ 188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4">
                    <a:moveTo>
                      <a:pt x="17" y="32"/>
                    </a:moveTo>
                    <a:cubicBezTo>
                      <a:pt x="26" y="34"/>
                      <a:pt x="35" y="33"/>
                      <a:pt x="38" y="23"/>
                    </a:cubicBezTo>
                    <a:cubicBezTo>
                      <a:pt x="41" y="15"/>
                      <a:pt x="34" y="7"/>
                      <a:pt x="33" y="0"/>
                    </a:cubicBezTo>
                    <a:cubicBezTo>
                      <a:pt x="41" y="12"/>
                      <a:pt x="47" y="23"/>
                      <a:pt x="45" y="38"/>
                    </a:cubicBezTo>
                    <a:cubicBezTo>
                      <a:pt x="44" y="53"/>
                      <a:pt x="52" y="61"/>
                      <a:pt x="59" y="74"/>
                    </a:cubicBezTo>
                    <a:cubicBezTo>
                      <a:pt x="49" y="73"/>
                      <a:pt x="33" y="61"/>
                      <a:pt x="28" y="52"/>
                    </a:cubicBezTo>
                    <a:cubicBezTo>
                      <a:pt x="21" y="40"/>
                      <a:pt x="16" y="31"/>
                      <a:pt x="0" y="3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5" name="Freeform 707"/>
              <p:cNvSpPr>
                <a:spLocks/>
              </p:cNvSpPr>
              <p:nvPr/>
            </p:nvSpPr>
            <p:spPr bwMode="auto">
              <a:xfrm>
                <a:off x="1841" y="1795"/>
                <a:ext cx="167" cy="155"/>
              </a:xfrm>
              <a:custGeom>
                <a:avLst/>
                <a:gdLst>
                  <a:gd name="T0" fmla="*/ 30 w 67"/>
                  <a:gd name="T1" fmla="*/ 120 h 62"/>
                  <a:gd name="T2" fmla="*/ 142 w 67"/>
                  <a:gd name="T3" fmla="*/ 300 h 62"/>
                  <a:gd name="T4" fmla="*/ 292 w 67"/>
                  <a:gd name="T5" fmla="*/ 325 h 62"/>
                  <a:gd name="T6" fmla="*/ 416 w 67"/>
                  <a:gd name="T7" fmla="*/ 388 h 62"/>
                  <a:gd name="T8" fmla="*/ 317 w 67"/>
                  <a:gd name="T9" fmla="*/ 300 h 62"/>
                  <a:gd name="T10" fmla="*/ 212 w 67"/>
                  <a:gd name="T11" fmla="*/ 213 h 62"/>
                  <a:gd name="T12" fmla="*/ 105 w 67"/>
                  <a:gd name="T13" fmla="*/ 120 h 62"/>
                  <a:gd name="T14" fmla="*/ 42 w 67"/>
                  <a:gd name="T15" fmla="*/ 70 h 62"/>
                  <a:gd name="T16" fmla="*/ 0 w 67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62">
                    <a:moveTo>
                      <a:pt x="5" y="19"/>
                    </a:moveTo>
                    <a:cubicBezTo>
                      <a:pt x="15" y="28"/>
                      <a:pt x="24" y="34"/>
                      <a:pt x="23" y="48"/>
                    </a:cubicBezTo>
                    <a:cubicBezTo>
                      <a:pt x="29" y="46"/>
                      <a:pt x="40" y="51"/>
                      <a:pt x="47" y="52"/>
                    </a:cubicBezTo>
                    <a:cubicBezTo>
                      <a:pt x="54" y="54"/>
                      <a:pt x="61" y="58"/>
                      <a:pt x="67" y="62"/>
                    </a:cubicBezTo>
                    <a:cubicBezTo>
                      <a:pt x="63" y="57"/>
                      <a:pt x="56" y="52"/>
                      <a:pt x="51" y="48"/>
                    </a:cubicBezTo>
                    <a:cubicBezTo>
                      <a:pt x="44" y="44"/>
                      <a:pt x="39" y="40"/>
                      <a:pt x="34" y="34"/>
                    </a:cubicBezTo>
                    <a:cubicBezTo>
                      <a:pt x="29" y="28"/>
                      <a:pt x="23" y="24"/>
                      <a:pt x="17" y="19"/>
                    </a:cubicBezTo>
                    <a:cubicBezTo>
                      <a:pt x="14" y="16"/>
                      <a:pt x="10" y="14"/>
                      <a:pt x="7" y="11"/>
                    </a:cubicBezTo>
                    <a:cubicBezTo>
                      <a:pt x="4" y="7"/>
                      <a:pt x="3" y="4"/>
                      <a:pt x="0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6" name="Freeform 708"/>
              <p:cNvSpPr>
                <a:spLocks/>
              </p:cNvSpPr>
              <p:nvPr/>
            </p:nvSpPr>
            <p:spPr bwMode="auto">
              <a:xfrm>
                <a:off x="1783" y="1415"/>
                <a:ext cx="90" cy="85"/>
              </a:xfrm>
              <a:custGeom>
                <a:avLst/>
                <a:gdLst>
                  <a:gd name="T0" fmla="*/ 45 w 36"/>
                  <a:gd name="T1" fmla="*/ 0 h 34"/>
                  <a:gd name="T2" fmla="*/ 0 w 36"/>
                  <a:gd name="T3" fmla="*/ 213 h 34"/>
                  <a:gd name="T4" fmla="*/ 225 w 36"/>
                  <a:gd name="T5" fmla="*/ 20 h 34"/>
                  <a:gd name="T6" fmla="*/ 100 w 36"/>
                  <a:gd name="T7" fmla="*/ 8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4">
                    <a:moveTo>
                      <a:pt x="7" y="0"/>
                    </a:moveTo>
                    <a:cubicBezTo>
                      <a:pt x="6" y="12"/>
                      <a:pt x="1" y="23"/>
                      <a:pt x="0" y="34"/>
                    </a:cubicBezTo>
                    <a:cubicBezTo>
                      <a:pt x="2" y="25"/>
                      <a:pt x="26" y="8"/>
                      <a:pt x="36" y="3"/>
                    </a:cubicBezTo>
                    <a:cubicBezTo>
                      <a:pt x="31" y="4"/>
                      <a:pt x="21" y="6"/>
                      <a:pt x="16" y="1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7" name="Freeform 709"/>
              <p:cNvSpPr>
                <a:spLocks/>
              </p:cNvSpPr>
              <p:nvPr/>
            </p:nvSpPr>
            <p:spPr bwMode="auto">
              <a:xfrm>
                <a:off x="1878" y="1300"/>
                <a:ext cx="158" cy="187"/>
              </a:xfrm>
              <a:custGeom>
                <a:avLst/>
                <a:gdLst>
                  <a:gd name="T0" fmla="*/ 120 w 63"/>
                  <a:gd name="T1" fmla="*/ 137 h 75"/>
                  <a:gd name="T2" fmla="*/ 221 w 63"/>
                  <a:gd name="T3" fmla="*/ 274 h 75"/>
                  <a:gd name="T4" fmla="*/ 213 w 63"/>
                  <a:gd name="T5" fmla="*/ 466 h 75"/>
                  <a:gd name="T6" fmla="*/ 276 w 63"/>
                  <a:gd name="T7" fmla="*/ 274 h 75"/>
                  <a:gd name="T8" fmla="*/ 396 w 63"/>
                  <a:gd name="T9" fmla="*/ 162 h 75"/>
                  <a:gd name="T10" fmla="*/ 183 w 63"/>
                  <a:gd name="T11" fmla="*/ 137 h 75"/>
                  <a:gd name="T12" fmla="*/ 0 w 63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75">
                    <a:moveTo>
                      <a:pt x="19" y="22"/>
                    </a:moveTo>
                    <a:cubicBezTo>
                      <a:pt x="23" y="30"/>
                      <a:pt x="32" y="35"/>
                      <a:pt x="35" y="44"/>
                    </a:cubicBezTo>
                    <a:cubicBezTo>
                      <a:pt x="38" y="54"/>
                      <a:pt x="34" y="65"/>
                      <a:pt x="34" y="75"/>
                    </a:cubicBezTo>
                    <a:cubicBezTo>
                      <a:pt x="37" y="66"/>
                      <a:pt x="38" y="53"/>
                      <a:pt x="44" y="44"/>
                    </a:cubicBezTo>
                    <a:cubicBezTo>
                      <a:pt x="49" y="37"/>
                      <a:pt x="57" y="33"/>
                      <a:pt x="63" y="26"/>
                    </a:cubicBezTo>
                    <a:cubicBezTo>
                      <a:pt x="52" y="30"/>
                      <a:pt x="39" y="28"/>
                      <a:pt x="29" y="22"/>
                    </a:cubicBezTo>
                    <a:cubicBezTo>
                      <a:pt x="18" y="15"/>
                      <a:pt x="9" y="7"/>
                      <a:pt x="0" y="0"/>
                    </a:cubicBezTo>
                  </a:path>
                </a:pathLst>
              </a:custGeom>
              <a:solidFill>
                <a:srgbClr val="A97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8" name="Freeform 710"/>
              <p:cNvSpPr>
                <a:spLocks/>
              </p:cNvSpPr>
              <p:nvPr/>
            </p:nvSpPr>
            <p:spPr bwMode="auto">
              <a:xfrm>
                <a:off x="1543" y="1457"/>
                <a:ext cx="138" cy="218"/>
              </a:xfrm>
              <a:custGeom>
                <a:avLst/>
                <a:gdLst>
                  <a:gd name="T0" fmla="*/ 0 w 55"/>
                  <a:gd name="T1" fmla="*/ 459 h 87"/>
                  <a:gd name="T2" fmla="*/ 171 w 55"/>
                  <a:gd name="T3" fmla="*/ 526 h 87"/>
                  <a:gd name="T4" fmla="*/ 314 w 55"/>
                  <a:gd name="T5" fmla="*/ 426 h 87"/>
                  <a:gd name="T6" fmla="*/ 309 w 55"/>
                  <a:gd name="T7" fmla="*/ 238 h 87"/>
                  <a:gd name="T8" fmla="*/ 321 w 55"/>
                  <a:gd name="T9" fmla="*/ 33 h 87"/>
                  <a:gd name="T10" fmla="*/ 334 w 55"/>
                  <a:gd name="T11" fmla="*/ 0 h 87"/>
                  <a:gd name="T12" fmla="*/ 246 w 55"/>
                  <a:gd name="T13" fmla="*/ 321 h 87"/>
                  <a:gd name="T14" fmla="*/ 171 w 55"/>
                  <a:gd name="T15" fmla="*/ 464 h 87"/>
                  <a:gd name="T16" fmla="*/ 13 w 55"/>
                  <a:gd name="T17" fmla="*/ 484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87">
                    <a:moveTo>
                      <a:pt x="0" y="73"/>
                    </a:moveTo>
                    <a:cubicBezTo>
                      <a:pt x="7" y="80"/>
                      <a:pt x="17" y="87"/>
                      <a:pt x="27" y="84"/>
                    </a:cubicBezTo>
                    <a:cubicBezTo>
                      <a:pt x="34" y="82"/>
                      <a:pt x="47" y="74"/>
                      <a:pt x="50" y="68"/>
                    </a:cubicBezTo>
                    <a:cubicBezTo>
                      <a:pt x="55" y="58"/>
                      <a:pt x="50" y="47"/>
                      <a:pt x="49" y="38"/>
                    </a:cubicBezTo>
                    <a:cubicBezTo>
                      <a:pt x="47" y="27"/>
                      <a:pt x="49" y="16"/>
                      <a:pt x="51" y="5"/>
                    </a:cubicBezTo>
                    <a:cubicBezTo>
                      <a:pt x="52" y="3"/>
                      <a:pt x="52" y="1"/>
                      <a:pt x="53" y="0"/>
                    </a:cubicBezTo>
                    <a:cubicBezTo>
                      <a:pt x="45" y="15"/>
                      <a:pt x="41" y="34"/>
                      <a:pt x="39" y="51"/>
                    </a:cubicBezTo>
                    <a:cubicBezTo>
                      <a:pt x="38" y="61"/>
                      <a:pt x="36" y="69"/>
                      <a:pt x="27" y="74"/>
                    </a:cubicBezTo>
                    <a:cubicBezTo>
                      <a:pt x="18" y="78"/>
                      <a:pt x="11" y="76"/>
                      <a:pt x="2" y="77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9" name="Freeform 711"/>
              <p:cNvSpPr>
                <a:spLocks/>
              </p:cNvSpPr>
              <p:nvPr/>
            </p:nvSpPr>
            <p:spPr bwMode="auto">
              <a:xfrm>
                <a:off x="3053" y="2002"/>
                <a:ext cx="173" cy="148"/>
              </a:xfrm>
              <a:custGeom>
                <a:avLst/>
                <a:gdLst>
                  <a:gd name="T0" fmla="*/ 138 w 69"/>
                  <a:gd name="T1" fmla="*/ 100 h 59"/>
                  <a:gd name="T2" fmla="*/ 188 w 69"/>
                  <a:gd name="T3" fmla="*/ 196 h 59"/>
                  <a:gd name="T4" fmla="*/ 271 w 69"/>
                  <a:gd name="T5" fmla="*/ 246 h 59"/>
                  <a:gd name="T6" fmla="*/ 434 w 69"/>
                  <a:gd name="T7" fmla="*/ 371 h 59"/>
                  <a:gd name="T8" fmla="*/ 338 w 69"/>
                  <a:gd name="T9" fmla="*/ 238 h 59"/>
                  <a:gd name="T10" fmla="*/ 233 w 69"/>
                  <a:gd name="T11" fmla="*/ 163 h 59"/>
                  <a:gd name="T12" fmla="*/ 0 w 69"/>
                  <a:gd name="T13" fmla="*/ 20 h 59"/>
                  <a:gd name="T14" fmla="*/ 100 w 69"/>
                  <a:gd name="T15" fmla="*/ 88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59">
                    <a:moveTo>
                      <a:pt x="22" y="16"/>
                    </a:moveTo>
                    <a:cubicBezTo>
                      <a:pt x="25" y="22"/>
                      <a:pt x="25" y="26"/>
                      <a:pt x="30" y="31"/>
                    </a:cubicBezTo>
                    <a:cubicBezTo>
                      <a:pt x="34" y="35"/>
                      <a:pt x="38" y="37"/>
                      <a:pt x="43" y="39"/>
                    </a:cubicBezTo>
                    <a:cubicBezTo>
                      <a:pt x="56" y="43"/>
                      <a:pt x="64" y="46"/>
                      <a:pt x="69" y="59"/>
                    </a:cubicBezTo>
                    <a:cubicBezTo>
                      <a:pt x="65" y="49"/>
                      <a:pt x="64" y="43"/>
                      <a:pt x="54" y="38"/>
                    </a:cubicBezTo>
                    <a:cubicBezTo>
                      <a:pt x="48" y="35"/>
                      <a:pt x="41" y="32"/>
                      <a:pt x="37" y="26"/>
                    </a:cubicBezTo>
                    <a:cubicBezTo>
                      <a:pt x="28" y="15"/>
                      <a:pt x="15" y="0"/>
                      <a:pt x="0" y="3"/>
                    </a:cubicBezTo>
                    <a:cubicBezTo>
                      <a:pt x="6" y="6"/>
                      <a:pt x="12" y="10"/>
                      <a:pt x="16" y="14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0" name="Freeform 712"/>
              <p:cNvSpPr>
                <a:spLocks/>
              </p:cNvSpPr>
              <p:nvPr/>
            </p:nvSpPr>
            <p:spPr bwMode="auto">
              <a:xfrm>
                <a:off x="2038" y="2120"/>
                <a:ext cx="443" cy="340"/>
              </a:xfrm>
              <a:custGeom>
                <a:avLst/>
                <a:gdLst>
                  <a:gd name="T0" fmla="*/ 238 w 177"/>
                  <a:gd name="T1" fmla="*/ 8 h 136"/>
                  <a:gd name="T2" fmla="*/ 233 w 177"/>
                  <a:gd name="T3" fmla="*/ 13 h 136"/>
                  <a:gd name="T4" fmla="*/ 170 w 177"/>
                  <a:gd name="T5" fmla="*/ 195 h 136"/>
                  <a:gd name="T6" fmla="*/ 0 w 177"/>
                  <a:gd name="T7" fmla="*/ 288 h 136"/>
                  <a:gd name="T8" fmla="*/ 388 w 177"/>
                  <a:gd name="T9" fmla="*/ 325 h 136"/>
                  <a:gd name="T10" fmla="*/ 283 w 177"/>
                  <a:gd name="T11" fmla="*/ 595 h 136"/>
                  <a:gd name="T12" fmla="*/ 195 w 177"/>
                  <a:gd name="T13" fmla="*/ 700 h 136"/>
                  <a:gd name="T14" fmla="*/ 270 w 177"/>
                  <a:gd name="T15" fmla="*/ 850 h 136"/>
                  <a:gd name="T16" fmla="*/ 438 w 177"/>
                  <a:gd name="T17" fmla="*/ 545 h 136"/>
                  <a:gd name="T18" fmla="*/ 563 w 177"/>
                  <a:gd name="T19" fmla="*/ 400 h 136"/>
                  <a:gd name="T20" fmla="*/ 596 w 177"/>
                  <a:gd name="T21" fmla="*/ 325 h 136"/>
                  <a:gd name="T22" fmla="*/ 688 w 177"/>
                  <a:gd name="T23" fmla="*/ 308 h 136"/>
                  <a:gd name="T24" fmla="*/ 901 w 177"/>
                  <a:gd name="T25" fmla="*/ 213 h 136"/>
                  <a:gd name="T26" fmla="*/ 1109 w 177"/>
                  <a:gd name="T27" fmla="*/ 133 h 136"/>
                  <a:gd name="T28" fmla="*/ 889 w 177"/>
                  <a:gd name="T29" fmla="*/ 170 h 136"/>
                  <a:gd name="T30" fmla="*/ 596 w 177"/>
                  <a:gd name="T31" fmla="*/ 245 h 136"/>
                  <a:gd name="T32" fmla="*/ 413 w 177"/>
                  <a:gd name="T33" fmla="*/ 220 h 136"/>
                  <a:gd name="T34" fmla="*/ 295 w 177"/>
                  <a:gd name="T35" fmla="*/ 100 h 136"/>
                  <a:gd name="T36" fmla="*/ 238 w 177"/>
                  <a:gd name="T37" fmla="*/ 13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7" h="136">
                    <a:moveTo>
                      <a:pt x="38" y="1"/>
                    </a:moveTo>
                    <a:cubicBezTo>
                      <a:pt x="38" y="1"/>
                      <a:pt x="37" y="0"/>
                      <a:pt x="37" y="2"/>
                    </a:cubicBezTo>
                    <a:cubicBezTo>
                      <a:pt x="45" y="13"/>
                      <a:pt x="37" y="25"/>
                      <a:pt x="27" y="31"/>
                    </a:cubicBezTo>
                    <a:cubicBezTo>
                      <a:pt x="18" y="35"/>
                      <a:pt x="9" y="42"/>
                      <a:pt x="0" y="46"/>
                    </a:cubicBezTo>
                    <a:cubicBezTo>
                      <a:pt x="19" y="39"/>
                      <a:pt x="46" y="38"/>
                      <a:pt x="62" y="52"/>
                    </a:cubicBezTo>
                    <a:cubicBezTo>
                      <a:pt x="80" y="70"/>
                      <a:pt x="59" y="83"/>
                      <a:pt x="45" y="95"/>
                    </a:cubicBezTo>
                    <a:cubicBezTo>
                      <a:pt x="39" y="99"/>
                      <a:pt x="32" y="104"/>
                      <a:pt x="31" y="112"/>
                    </a:cubicBezTo>
                    <a:cubicBezTo>
                      <a:pt x="30" y="120"/>
                      <a:pt x="36" y="131"/>
                      <a:pt x="43" y="136"/>
                    </a:cubicBezTo>
                    <a:cubicBezTo>
                      <a:pt x="26" y="116"/>
                      <a:pt x="55" y="95"/>
                      <a:pt x="70" y="87"/>
                    </a:cubicBezTo>
                    <a:cubicBezTo>
                      <a:pt x="79" y="82"/>
                      <a:pt x="88" y="75"/>
                      <a:pt x="90" y="64"/>
                    </a:cubicBezTo>
                    <a:cubicBezTo>
                      <a:pt x="91" y="58"/>
                      <a:pt x="89" y="55"/>
                      <a:pt x="95" y="52"/>
                    </a:cubicBezTo>
                    <a:cubicBezTo>
                      <a:pt x="99" y="50"/>
                      <a:pt x="106" y="50"/>
                      <a:pt x="110" y="49"/>
                    </a:cubicBezTo>
                    <a:cubicBezTo>
                      <a:pt x="122" y="46"/>
                      <a:pt x="134" y="40"/>
                      <a:pt x="144" y="34"/>
                    </a:cubicBezTo>
                    <a:cubicBezTo>
                      <a:pt x="152" y="29"/>
                      <a:pt x="167" y="19"/>
                      <a:pt x="177" y="21"/>
                    </a:cubicBezTo>
                    <a:cubicBezTo>
                      <a:pt x="167" y="23"/>
                      <a:pt x="153" y="24"/>
                      <a:pt x="142" y="27"/>
                    </a:cubicBezTo>
                    <a:cubicBezTo>
                      <a:pt x="126" y="31"/>
                      <a:pt x="111" y="35"/>
                      <a:pt x="95" y="39"/>
                    </a:cubicBezTo>
                    <a:cubicBezTo>
                      <a:pt x="84" y="42"/>
                      <a:pt x="76" y="41"/>
                      <a:pt x="66" y="35"/>
                    </a:cubicBezTo>
                    <a:cubicBezTo>
                      <a:pt x="54" y="29"/>
                      <a:pt x="52" y="27"/>
                      <a:pt x="47" y="16"/>
                    </a:cubicBezTo>
                    <a:cubicBezTo>
                      <a:pt x="45" y="11"/>
                      <a:pt x="39" y="7"/>
                      <a:pt x="38" y="2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1" name="Freeform 713"/>
              <p:cNvSpPr>
                <a:spLocks/>
              </p:cNvSpPr>
              <p:nvPr/>
            </p:nvSpPr>
            <p:spPr bwMode="auto">
              <a:xfrm>
                <a:off x="2451" y="2150"/>
                <a:ext cx="395" cy="95"/>
              </a:xfrm>
              <a:custGeom>
                <a:avLst/>
                <a:gdLst>
                  <a:gd name="T0" fmla="*/ 200 w 158"/>
                  <a:gd name="T1" fmla="*/ 45 h 38"/>
                  <a:gd name="T2" fmla="*/ 308 w 158"/>
                  <a:gd name="T3" fmla="*/ 0 h 38"/>
                  <a:gd name="T4" fmla="*/ 463 w 158"/>
                  <a:gd name="T5" fmla="*/ 88 h 38"/>
                  <a:gd name="T6" fmla="*/ 645 w 158"/>
                  <a:gd name="T7" fmla="*/ 145 h 38"/>
                  <a:gd name="T8" fmla="*/ 733 w 158"/>
                  <a:gd name="T9" fmla="*/ 138 h 38"/>
                  <a:gd name="T10" fmla="*/ 800 w 158"/>
                  <a:gd name="T11" fmla="*/ 183 h 38"/>
                  <a:gd name="T12" fmla="*/ 988 w 158"/>
                  <a:gd name="T13" fmla="*/ 238 h 38"/>
                  <a:gd name="T14" fmla="*/ 783 w 158"/>
                  <a:gd name="T15" fmla="*/ 225 h 38"/>
                  <a:gd name="T16" fmla="*/ 583 w 158"/>
                  <a:gd name="T17" fmla="*/ 200 h 38"/>
                  <a:gd name="T18" fmla="*/ 383 w 158"/>
                  <a:gd name="T19" fmla="*/ 133 h 38"/>
                  <a:gd name="T20" fmla="*/ 163 w 158"/>
                  <a:gd name="T21" fmla="*/ 58 h 38"/>
                  <a:gd name="T22" fmla="*/ 0 w 158"/>
                  <a:gd name="T23" fmla="*/ 7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8" h="38">
                    <a:moveTo>
                      <a:pt x="32" y="7"/>
                    </a:moveTo>
                    <a:cubicBezTo>
                      <a:pt x="38" y="7"/>
                      <a:pt x="45" y="5"/>
                      <a:pt x="49" y="0"/>
                    </a:cubicBezTo>
                    <a:cubicBezTo>
                      <a:pt x="56" y="8"/>
                      <a:pt x="64" y="11"/>
                      <a:pt x="74" y="14"/>
                    </a:cubicBezTo>
                    <a:cubicBezTo>
                      <a:pt x="83" y="17"/>
                      <a:pt x="92" y="24"/>
                      <a:pt x="103" y="23"/>
                    </a:cubicBezTo>
                    <a:cubicBezTo>
                      <a:pt x="107" y="23"/>
                      <a:pt x="113" y="20"/>
                      <a:pt x="117" y="22"/>
                    </a:cubicBezTo>
                    <a:cubicBezTo>
                      <a:pt x="121" y="23"/>
                      <a:pt x="124" y="27"/>
                      <a:pt x="128" y="29"/>
                    </a:cubicBezTo>
                    <a:cubicBezTo>
                      <a:pt x="138" y="32"/>
                      <a:pt x="148" y="34"/>
                      <a:pt x="158" y="38"/>
                    </a:cubicBezTo>
                    <a:cubicBezTo>
                      <a:pt x="149" y="34"/>
                      <a:pt x="135" y="36"/>
                      <a:pt x="125" y="36"/>
                    </a:cubicBezTo>
                    <a:cubicBezTo>
                      <a:pt x="113" y="37"/>
                      <a:pt x="104" y="35"/>
                      <a:pt x="93" y="32"/>
                    </a:cubicBezTo>
                    <a:cubicBezTo>
                      <a:pt x="82" y="28"/>
                      <a:pt x="71" y="25"/>
                      <a:pt x="61" y="21"/>
                    </a:cubicBezTo>
                    <a:cubicBezTo>
                      <a:pt x="49" y="16"/>
                      <a:pt x="39" y="11"/>
                      <a:pt x="26" y="9"/>
                    </a:cubicBezTo>
                    <a:cubicBezTo>
                      <a:pt x="16" y="7"/>
                      <a:pt x="10" y="7"/>
                      <a:pt x="0" y="12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2" name="Freeform 714"/>
              <p:cNvSpPr>
                <a:spLocks/>
              </p:cNvSpPr>
              <p:nvPr/>
            </p:nvSpPr>
            <p:spPr bwMode="auto">
              <a:xfrm>
                <a:off x="2773" y="2222"/>
                <a:ext cx="235" cy="160"/>
              </a:xfrm>
              <a:custGeom>
                <a:avLst/>
                <a:gdLst>
                  <a:gd name="T0" fmla="*/ 233 w 94"/>
                  <a:gd name="T1" fmla="*/ 50 h 64"/>
                  <a:gd name="T2" fmla="*/ 363 w 94"/>
                  <a:gd name="T3" fmla="*/ 95 h 64"/>
                  <a:gd name="T4" fmla="*/ 433 w 94"/>
                  <a:gd name="T5" fmla="*/ 108 h 64"/>
                  <a:gd name="T6" fmla="*/ 450 w 94"/>
                  <a:gd name="T7" fmla="*/ 170 h 64"/>
                  <a:gd name="T8" fmla="*/ 588 w 94"/>
                  <a:gd name="T9" fmla="*/ 400 h 64"/>
                  <a:gd name="T10" fmla="*/ 458 w 94"/>
                  <a:gd name="T11" fmla="*/ 245 h 64"/>
                  <a:gd name="T12" fmla="*/ 320 w 94"/>
                  <a:gd name="T13" fmla="*/ 138 h 64"/>
                  <a:gd name="T14" fmla="*/ 0 w 94"/>
                  <a:gd name="T15" fmla="*/ 33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4" h="64">
                    <a:moveTo>
                      <a:pt x="37" y="8"/>
                    </a:moveTo>
                    <a:cubicBezTo>
                      <a:pt x="45" y="8"/>
                      <a:pt x="51" y="13"/>
                      <a:pt x="58" y="15"/>
                    </a:cubicBezTo>
                    <a:cubicBezTo>
                      <a:pt x="61" y="16"/>
                      <a:pt x="68" y="16"/>
                      <a:pt x="69" y="17"/>
                    </a:cubicBezTo>
                    <a:cubicBezTo>
                      <a:pt x="71" y="18"/>
                      <a:pt x="71" y="24"/>
                      <a:pt x="72" y="27"/>
                    </a:cubicBezTo>
                    <a:cubicBezTo>
                      <a:pt x="77" y="41"/>
                      <a:pt x="87" y="52"/>
                      <a:pt x="94" y="64"/>
                    </a:cubicBezTo>
                    <a:cubicBezTo>
                      <a:pt x="85" y="59"/>
                      <a:pt x="79" y="46"/>
                      <a:pt x="73" y="39"/>
                    </a:cubicBezTo>
                    <a:cubicBezTo>
                      <a:pt x="66" y="33"/>
                      <a:pt x="59" y="26"/>
                      <a:pt x="51" y="22"/>
                    </a:cubicBezTo>
                    <a:cubicBezTo>
                      <a:pt x="39" y="15"/>
                      <a:pt x="14" y="0"/>
                      <a:pt x="0" y="5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3" name="Freeform 715"/>
              <p:cNvSpPr>
                <a:spLocks/>
              </p:cNvSpPr>
              <p:nvPr/>
            </p:nvSpPr>
            <p:spPr bwMode="auto">
              <a:xfrm>
                <a:off x="3093" y="2385"/>
                <a:ext cx="55" cy="47"/>
              </a:xfrm>
              <a:custGeom>
                <a:avLst/>
                <a:gdLst>
                  <a:gd name="T0" fmla="*/ 13 w 22"/>
                  <a:gd name="T1" fmla="*/ 12 h 19"/>
                  <a:gd name="T2" fmla="*/ 0 w 22"/>
                  <a:gd name="T3" fmla="*/ 111 h 19"/>
                  <a:gd name="T4" fmla="*/ 108 w 22"/>
                  <a:gd name="T5" fmla="*/ 79 h 19"/>
                  <a:gd name="T6" fmla="*/ 63 w 22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9">
                    <a:moveTo>
                      <a:pt x="2" y="2"/>
                    </a:moveTo>
                    <a:cubicBezTo>
                      <a:pt x="11" y="5"/>
                      <a:pt x="8" y="18"/>
                      <a:pt x="0" y="18"/>
                    </a:cubicBezTo>
                    <a:cubicBezTo>
                      <a:pt x="6" y="18"/>
                      <a:pt x="13" y="19"/>
                      <a:pt x="17" y="13"/>
                    </a:cubicBezTo>
                    <a:cubicBezTo>
                      <a:pt x="22" y="6"/>
                      <a:pt x="18" y="1"/>
                      <a:pt x="10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4" name="Freeform 716"/>
              <p:cNvSpPr>
                <a:spLocks/>
              </p:cNvSpPr>
              <p:nvPr/>
            </p:nvSpPr>
            <p:spPr bwMode="auto">
              <a:xfrm>
                <a:off x="2573" y="2385"/>
                <a:ext cx="65" cy="87"/>
              </a:xfrm>
              <a:custGeom>
                <a:avLst/>
                <a:gdLst>
                  <a:gd name="T0" fmla="*/ 0 w 26"/>
                  <a:gd name="T1" fmla="*/ 5 h 35"/>
                  <a:gd name="T2" fmla="*/ 63 w 26"/>
                  <a:gd name="T3" fmla="*/ 216 h 35"/>
                  <a:gd name="T4" fmla="*/ 158 w 26"/>
                  <a:gd name="T5" fmla="*/ 124 h 35"/>
                  <a:gd name="T6" fmla="*/ 158 w 26"/>
                  <a:gd name="T7" fmla="*/ 124 h 35"/>
                  <a:gd name="T8" fmla="*/ 33 w 2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0" y="1"/>
                    </a:moveTo>
                    <a:cubicBezTo>
                      <a:pt x="2" y="12"/>
                      <a:pt x="9" y="23"/>
                      <a:pt x="10" y="35"/>
                    </a:cubicBezTo>
                    <a:cubicBezTo>
                      <a:pt x="13" y="31"/>
                      <a:pt x="21" y="19"/>
                      <a:pt x="25" y="20"/>
                    </a:cubicBezTo>
                    <a:cubicBezTo>
                      <a:pt x="26" y="20"/>
                      <a:pt x="26" y="20"/>
                      <a:pt x="25" y="20"/>
                    </a:cubicBezTo>
                    <a:cubicBezTo>
                      <a:pt x="18" y="13"/>
                      <a:pt x="11" y="8"/>
                      <a:pt x="5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5" name="Freeform 717"/>
              <p:cNvSpPr>
                <a:spLocks/>
              </p:cNvSpPr>
              <p:nvPr/>
            </p:nvSpPr>
            <p:spPr bwMode="auto">
              <a:xfrm>
                <a:off x="2313" y="2362"/>
                <a:ext cx="118" cy="173"/>
              </a:xfrm>
              <a:custGeom>
                <a:avLst/>
                <a:gdLst>
                  <a:gd name="T0" fmla="*/ 239 w 47"/>
                  <a:gd name="T1" fmla="*/ 233 h 69"/>
                  <a:gd name="T2" fmla="*/ 276 w 47"/>
                  <a:gd name="T3" fmla="*/ 50 h 69"/>
                  <a:gd name="T4" fmla="*/ 126 w 47"/>
                  <a:gd name="T5" fmla="*/ 95 h 69"/>
                  <a:gd name="T6" fmla="*/ 50 w 47"/>
                  <a:gd name="T7" fmla="*/ 246 h 69"/>
                  <a:gd name="T8" fmla="*/ 0 w 47"/>
                  <a:gd name="T9" fmla="*/ 434 h 69"/>
                  <a:gd name="T10" fmla="*/ 70 w 47"/>
                  <a:gd name="T11" fmla="*/ 308 h 69"/>
                  <a:gd name="T12" fmla="*/ 138 w 47"/>
                  <a:gd name="T13" fmla="*/ 145 h 69"/>
                  <a:gd name="T14" fmla="*/ 213 w 47"/>
                  <a:gd name="T15" fmla="*/ 158 h 69"/>
                  <a:gd name="T16" fmla="*/ 226 w 47"/>
                  <a:gd name="T17" fmla="*/ 271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69">
                    <a:moveTo>
                      <a:pt x="38" y="37"/>
                    </a:moveTo>
                    <a:cubicBezTo>
                      <a:pt x="41" y="30"/>
                      <a:pt x="47" y="15"/>
                      <a:pt x="44" y="8"/>
                    </a:cubicBezTo>
                    <a:cubicBezTo>
                      <a:pt x="40" y="0"/>
                      <a:pt x="24" y="12"/>
                      <a:pt x="20" y="15"/>
                    </a:cubicBezTo>
                    <a:cubicBezTo>
                      <a:pt x="13" y="21"/>
                      <a:pt x="9" y="30"/>
                      <a:pt x="8" y="39"/>
                    </a:cubicBezTo>
                    <a:cubicBezTo>
                      <a:pt x="6" y="49"/>
                      <a:pt x="2" y="59"/>
                      <a:pt x="0" y="69"/>
                    </a:cubicBezTo>
                    <a:cubicBezTo>
                      <a:pt x="4" y="66"/>
                      <a:pt x="8" y="54"/>
                      <a:pt x="11" y="49"/>
                    </a:cubicBezTo>
                    <a:cubicBezTo>
                      <a:pt x="14" y="41"/>
                      <a:pt x="16" y="30"/>
                      <a:pt x="22" y="23"/>
                    </a:cubicBezTo>
                    <a:cubicBezTo>
                      <a:pt x="27" y="17"/>
                      <a:pt x="32" y="17"/>
                      <a:pt x="34" y="25"/>
                    </a:cubicBezTo>
                    <a:cubicBezTo>
                      <a:pt x="35" y="29"/>
                      <a:pt x="38" y="39"/>
                      <a:pt x="36" y="43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6" name="Freeform 718"/>
              <p:cNvSpPr>
                <a:spLocks/>
              </p:cNvSpPr>
              <p:nvPr/>
            </p:nvSpPr>
            <p:spPr bwMode="auto">
              <a:xfrm>
                <a:off x="1841" y="2290"/>
                <a:ext cx="112" cy="270"/>
              </a:xfrm>
              <a:custGeom>
                <a:avLst/>
                <a:gdLst>
                  <a:gd name="T0" fmla="*/ 105 w 45"/>
                  <a:gd name="T1" fmla="*/ 13 h 108"/>
                  <a:gd name="T2" fmla="*/ 50 w 45"/>
                  <a:gd name="T3" fmla="*/ 45 h 108"/>
                  <a:gd name="T4" fmla="*/ 162 w 45"/>
                  <a:gd name="T5" fmla="*/ 133 h 108"/>
                  <a:gd name="T6" fmla="*/ 154 w 45"/>
                  <a:gd name="T7" fmla="*/ 275 h 108"/>
                  <a:gd name="T8" fmla="*/ 137 w 45"/>
                  <a:gd name="T9" fmla="*/ 470 h 108"/>
                  <a:gd name="T10" fmla="*/ 0 w 45"/>
                  <a:gd name="T11" fmla="*/ 613 h 108"/>
                  <a:gd name="T12" fmla="*/ 217 w 45"/>
                  <a:gd name="T13" fmla="*/ 675 h 108"/>
                  <a:gd name="T14" fmla="*/ 179 w 45"/>
                  <a:gd name="T15" fmla="*/ 488 h 108"/>
                  <a:gd name="T16" fmla="*/ 241 w 45"/>
                  <a:gd name="T17" fmla="*/ 288 h 108"/>
                  <a:gd name="T18" fmla="*/ 266 w 45"/>
                  <a:gd name="T19" fmla="*/ 200 h 108"/>
                  <a:gd name="T20" fmla="*/ 274 w 45"/>
                  <a:gd name="T21" fmla="*/ 150 h 108"/>
                  <a:gd name="T22" fmla="*/ 254 w 45"/>
                  <a:gd name="T23" fmla="*/ 125 h 108"/>
                  <a:gd name="T24" fmla="*/ 117 w 45"/>
                  <a:gd name="T25" fmla="*/ 8 h 108"/>
                  <a:gd name="T26" fmla="*/ 105 w 45"/>
                  <a:gd name="T27" fmla="*/ 0 h 1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5" h="108">
                    <a:moveTo>
                      <a:pt x="17" y="2"/>
                    </a:moveTo>
                    <a:cubicBezTo>
                      <a:pt x="13" y="1"/>
                      <a:pt x="8" y="2"/>
                      <a:pt x="8" y="7"/>
                    </a:cubicBezTo>
                    <a:cubicBezTo>
                      <a:pt x="15" y="10"/>
                      <a:pt x="22" y="14"/>
                      <a:pt x="26" y="21"/>
                    </a:cubicBezTo>
                    <a:cubicBezTo>
                      <a:pt x="32" y="30"/>
                      <a:pt x="27" y="35"/>
                      <a:pt x="25" y="44"/>
                    </a:cubicBezTo>
                    <a:cubicBezTo>
                      <a:pt x="31" y="49"/>
                      <a:pt x="23" y="69"/>
                      <a:pt x="22" y="75"/>
                    </a:cubicBezTo>
                    <a:cubicBezTo>
                      <a:pt x="20" y="90"/>
                      <a:pt x="11" y="90"/>
                      <a:pt x="0" y="98"/>
                    </a:cubicBezTo>
                    <a:cubicBezTo>
                      <a:pt x="10" y="96"/>
                      <a:pt x="29" y="100"/>
                      <a:pt x="35" y="108"/>
                    </a:cubicBezTo>
                    <a:cubicBezTo>
                      <a:pt x="31" y="99"/>
                      <a:pt x="28" y="90"/>
                      <a:pt x="29" y="78"/>
                    </a:cubicBezTo>
                    <a:cubicBezTo>
                      <a:pt x="30" y="67"/>
                      <a:pt x="34" y="57"/>
                      <a:pt x="39" y="46"/>
                    </a:cubicBezTo>
                    <a:cubicBezTo>
                      <a:pt x="41" y="42"/>
                      <a:pt x="43" y="37"/>
                      <a:pt x="43" y="32"/>
                    </a:cubicBezTo>
                    <a:cubicBezTo>
                      <a:pt x="44" y="30"/>
                      <a:pt x="45" y="26"/>
                      <a:pt x="44" y="24"/>
                    </a:cubicBezTo>
                    <a:cubicBezTo>
                      <a:pt x="44" y="22"/>
                      <a:pt x="42" y="22"/>
                      <a:pt x="41" y="20"/>
                    </a:cubicBezTo>
                    <a:cubicBezTo>
                      <a:pt x="35" y="8"/>
                      <a:pt x="32" y="4"/>
                      <a:pt x="19" y="1"/>
                    </a:cubicBezTo>
                    <a:cubicBezTo>
                      <a:pt x="18" y="1"/>
                      <a:pt x="18" y="1"/>
                      <a:pt x="17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7" name="Freeform 719"/>
              <p:cNvSpPr>
                <a:spLocks/>
              </p:cNvSpPr>
              <p:nvPr/>
            </p:nvSpPr>
            <p:spPr bwMode="auto">
              <a:xfrm>
                <a:off x="1598" y="2240"/>
                <a:ext cx="193" cy="210"/>
              </a:xfrm>
              <a:custGeom>
                <a:avLst/>
                <a:gdLst>
                  <a:gd name="T0" fmla="*/ 276 w 77"/>
                  <a:gd name="T1" fmla="*/ 0 h 84"/>
                  <a:gd name="T2" fmla="*/ 313 w 77"/>
                  <a:gd name="T3" fmla="*/ 125 h 84"/>
                  <a:gd name="T4" fmla="*/ 208 w 77"/>
                  <a:gd name="T5" fmla="*/ 170 h 84"/>
                  <a:gd name="T6" fmla="*/ 138 w 77"/>
                  <a:gd name="T7" fmla="*/ 195 h 84"/>
                  <a:gd name="T8" fmla="*/ 108 w 77"/>
                  <a:gd name="T9" fmla="*/ 250 h 84"/>
                  <a:gd name="T10" fmla="*/ 0 w 77"/>
                  <a:gd name="T11" fmla="*/ 208 h 84"/>
                  <a:gd name="T12" fmla="*/ 125 w 77"/>
                  <a:gd name="T13" fmla="*/ 345 h 84"/>
                  <a:gd name="T14" fmla="*/ 170 w 77"/>
                  <a:gd name="T15" fmla="*/ 450 h 84"/>
                  <a:gd name="T16" fmla="*/ 271 w 77"/>
                  <a:gd name="T17" fmla="*/ 525 h 84"/>
                  <a:gd name="T18" fmla="*/ 175 w 77"/>
                  <a:gd name="T19" fmla="*/ 333 h 84"/>
                  <a:gd name="T20" fmla="*/ 263 w 77"/>
                  <a:gd name="T21" fmla="*/ 225 h 84"/>
                  <a:gd name="T22" fmla="*/ 421 w 77"/>
                  <a:gd name="T23" fmla="*/ 245 h 84"/>
                  <a:gd name="T24" fmla="*/ 389 w 77"/>
                  <a:gd name="T25" fmla="*/ 75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84">
                    <a:moveTo>
                      <a:pt x="44" y="0"/>
                    </a:moveTo>
                    <a:cubicBezTo>
                      <a:pt x="41" y="9"/>
                      <a:pt x="50" y="13"/>
                      <a:pt x="50" y="20"/>
                    </a:cubicBezTo>
                    <a:cubicBezTo>
                      <a:pt x="50" y="29"/>
                      <a:pt x="39" y="25"/>
                      <a:pt x="33" y="27"/>
                    </a:cubicBezTo>
                    <a:cubicBezTo>
                      <a:pt x="30" y="27"/>
                      <a:pt x="25" y="29"/>
                      <a:pt x="22" y="31"/>
                    </a:cubicBezTo>
                    <a:cubicBezTo>
                      <a:pt x="20" y="34"/>
                      <a:pt x="20" y="37"/>
                      <a:pt x="17" y="40"/>
                    </a:cubicBezTo>
                    <a:cubicBezTo>
                      <a:pt x="10" y="47"/>
                      <a:pt x="5" y="37"/>
                      <a:pt x="0" y="33"/>
                    </a:cubicBezTo>
                    <a:cubicBezTo>
                      <a:pt x="0" y="46"/>
                      <a:pt x="15" y="47"/>
                      <a:pt x="20" y="55"/>
                    </a:cubicBezTo>
                    <a:cubicBezTo>
                      <a:pt x="23" y="61"/>
                      <a:pt x="22" y="66"/>
                      <a:pt x="27" y="72"/>
                    </a:cubicBezTo>
                    <a:cubicBezTo>
                      <a:pt x="31" y="76"/>
                      <a:pt x="37" y="83"/>
                      <a:pt x="43" y="84"/>
                    </a:cubicBezTo>
                    <a:cubicBezTo>
                      <a:pt x="35" y="75"/>
                      <a:pt x="30" y="65"/>
                      <a:pt x="28" y="53"/>
                    </a:cubicBezTo>
                    <a:cubicBezTo>
                      <a:pt x="27" y="43"/>
                      <a:pt x="31" y="34"/>
                      <a:pt x="42" y="36"/>
                    </a:cubicBezTo>
                    <a:cubicBezTo>
                      <a:pt x="49" y="38"/>
                      <a:pt x="59" y="43"/>
                      <a:pt x="67" y="39"/>
                    </a:cubicBezTo>
                    <a:cubicBezTo>
                      <a:pt x="77" y="33"/>
                      <a:pt x="65" y="19"/>
                      <a:pt x="62" y="12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8" name="Freeform 720"/>
              <p:cNvSpPr>
                <a:spLocks/>
              </p:cNvSpPr>
              <p:nvPr/>
            </p:nvSpPr>
            <p:spPr bwMode="auto">
              <a:xfrm>
                <a:off x="1703" y="2130"/>
                <a:ext cx="285" cy="100"/>
              </a:xfrm>
              <a:custGeom>
                <a:avLst/>
                <a:gdLst>
                  <a:gd name="T0" fmla="*/ 0 w 114"/>
                  <a:gd name="T1" fmla="*/ 100 h 40"/>
                  <a:gd name="T2" fmla="*/ 263 w 114"/>
                  <a:gd name="T3" fmla="*/ 0 h 40"/>
                  <a:gd name="T4" fmla="*/ 408 w 114"/>
                  <a:gd name="T5" fmla="*/ 50 h 40"/>
                  <a:gd name="T6" fmla="*/ 475 w 114"/>
                  <a:gd name="T7" fmla="*/ 50 h 40"/>
                  <a:gd name="T8" fmla="*/ 545 w 114"/>
                  <a:gd name="T9" fmla="*/ 20 h 40"/>
                  <a:gd name="T10" fmla="*/ 620 w 114"/>
                  <a:gd name="T11" fmla="*/ 145 h 40"/>
                  <a:gd name="T12" fmla="*/ 713 w 114"/>
                  <a:gd name="T13" fmla="*/ 250 h 40"/>
                  <a:gd name="T14" fmla="*/ 570 w 114"/>
                  <a:gd name="T15" fmla="*/ 145 h 40"/>
                  <a:gd name="T16" fmla="*/ 488 w 114"/>
                  <a:gd name="T17" fmla="*/ 138 h 40"/>
                  <a:gd name="T18" fmla="*/ 395 w 114"/>
                  <a:gd name="T19" fmla="*/ 120 h 40"/>
                  <a:gd name="T20" fmla="*/ 325 w 114"/>
                  <a:gd name="T21" fmla="*/ 100 h 40"/>
                  <a:gd name="T22" fmla="*/ 250 w 114"/>
                  <a:gd name="T23" fmla="*/ 133 h 40"/>
                  <a:gd name="T24" fmla="*/ 163 w 114"/>
                  <a:gd name="T25" fmla="*/ 163 h 40"/>
                  <a:gd name="T26" fmla="*/ 58 w 114"/>
                  <a:gd name="T27" fmla="*/ 133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4" h="40">
                    <a:moveTo>
                      <a:pt x="0" y="16"/>
                    </a:moveTo>
                    <a:cubicBezTo>
                      <a:pt x="15" y="17"/>
                      <a:pt x="35" y="16"/>
                      <a:pt x="42" y="0"/>
                    </a:cubicBezTo>
                    <a:cubicBezTo>
                      <a:pt x="50" y="0"/>
                      <a:pt x="58" y="7"/>
                      <a:pt x="65" y="8"/>
                    </a:cubicBezTo>
                    <a:cubicBezTo>
                      <a:pt x="69" y="9"/>
                      <a:pt x="73" y="9"/>
                      <a:pt x="76" y="8"/>
                    </a:cubicBezTo>
                    <a:cubicBezTo>
                      <a:pt x="79" y="7"/>
                      <a:pt x="84" y="1"/>
                      <a:pt x="87" y="3"/>
                    </a:cubicBezTo>
                    <a:cubicBezTo>
                      <a:pt x="90" y="4"/>
                      <a:pt x="96" y="20"/>
                      <a:pt x="99" y="23"/>
                    </a:cubicBezTo>
                    <a:cubicBezTo>
                      <a:pt x="103" y="30"/>
                      <a:pt x="107" y="36"/>
                      <a:pt x="114" y="40"/>
                    </a:cubicBezTo>
                    <a:cubicBezTo>
                      <a:pt x="104" y="40"/>
                      <a:pt x="99" y="28"/>
                      <a:pt x="91" y="23"/>
                    </a:cubicBezTo>
                    <a:cubicBezTo>
                      <a:pt x="86" y="20"/>
                      <a:pt x="83" y="23"/>
                      <a:pt x="78" y="22"/>
                    </a:cubicBezTo>
                    <a:cubicBezTo>
                      <a:pt x="73" y="22"/>
                      <a:pt x="67" y="21"/>
                      <a:pt x="63" y="19"/>
                    </a:cubicBezTo>
                    <a:cubicBezTo>
                      <a:pt x="58" y="17"/>
                      <a:pt x="56" y="15"/>
                      <a:pt x="52" y="16"/>
                    </a:cubicBezTo>
                    <a:cubicBezTo>
                      <a:pt x="48" y="17"/>
                      <a:pt x="43" y="20"/>
                      <a:pt x="40" y="21"/>
                    </a:cubicBezTo>
                    <a:cubicBezTo>
                      <a:pt x="36" y="23"/>
                      <a:pt x="31" y="26"/>
                      <a:pt x="26" y="26"/>
                    </a:cubicBezTo>
                    <a:cubicBezTo>
                      <a:pt x="20" y="27"/>
                      <a:pt x="15" y="23"/>
                      <a:pt x="9" y="21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49" name="Freeform 721"/>
              <p:cNvSpPr>
                <a:spLocks/>
              </p:cNvSpPr>
              <p:nvPr/>
            </p:nvSpPr>
            <p:spPr bwMode="auto">
              <a:xfrm>
                <a:off x="2436" y="1685"/>
                <a:ext cx="52" cy="127"/>
              </a:xfrm>
              <a:custGeom>
                <a:avLst/>
                <a:gdLst>
                  <a:gd name="T0" fmla="*/ 99 w 21"/>
                  <a:gd name="T1" fmla="*/ 0 h 51"/>
                  <a:gd name="T2" fmla="*/ 129 w 21"/>
                  <a:gd name="T3" fmla="*/ 274 h 51"/>
                  <a:gd name="T4" fmla="*/ 17 w 21"/>
                  <a:gd name="T5" fmla="*/ 316 h 51"/>
                  <a:gd name="T6" fmla="*/ 67 w 21"/>
                  <a:gd name="T7" fmla="*/ 92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51">
                    <a:moveTo>
                      <a:pt x="16" y="0"/>
                    </a:moveTo>
                    <a:cubicBezTo>
                      <a:pt x="12" y="10"/>
                      <a:pt x="9" y="38"/>
                      <a:pt x="21" y="44"/>
                    </a:cubicBezTo>
                    <a:cubicBezTo>
                      <a:pt x="18" y="47"/>
                      <a:pt x="7" y="51"/>
                      <a:pt x="3" y="51"/>
                    </a:cubicBezTo>
                    <a:cubicBezTo>
                      <a:pt x="0" y="40"/>
                      <a:pt x="7" y="26"/>
                      <a:pt x="11" y="15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0" name="Freeform 722"/>
              <p:cNvSpPr>
                <a:spLocks/>
              </p:cNvSpPr>
              <p:nvPr/>
            </p:nvSpPr>
            <p:spPr bwMode="auto">
              <a:xfrm>
                <a:off x="2443" y="1940"/>
                <a:ext cx="158" cy="47"/>
              </a:xfrm>
              <a:custGeom>
                <a:avLst/>
                <a:gdLst>
                  <a:gd name="T0" fmla="*/ 8 w 63"/>
                  <a:gd name="T1" fmla="*/ 0 h 19"/>
                  <a:gd name="T2" fmla="*/ 201 w 63"/>
                  <a:gd name="T3" fmla="*/ 62 h 19"/>
                  <a:gd name="T4" fmla="*/ 396 w 63"/>
                  <a:gd name="T5" fmla="*/ 99 h 19"/>
                  <a:gd name="T6" fmla="*/ 246 w 63"/>
                  <a:gd name="T7" fmla="*/ 111 h 19"/>
                  <a:gd name="T8" fmla="*/ 0 w 63"/>
                  <a:gd name="T9" fmla="*/ 5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9">
                    <a:moveTo>
                      <a:pt x="1" y="0"/>
                    </a:moveTo>
                    <a:cubicBezTo>
                      <a:pt x="4" y="6"/>
                      <a:pt x="25" y="8"/>
                      <a:pt x="32" y="10"/>
                    </a:cubicBezTo>
                    <a:cubicBezTo>
                      <a:pt x="42" y="12"/>
                      <a:pt x="52" y="16"/>
                      <a:pt x="63" y="16"/>
                    </a:cubicBezTo>
                    <a:cubicBezTo>
                      <a:pt x="53" y="19"/>
                      <a:pt x="49" y="19"/>
                      <a:pt x="39" y="18"/>
                    </a:cubicBezTo>
                    <a:cubicBezTo>
                      <a:pt x="28" y="16"/>
                      <a:pt x="10" y="11"/>
                      <a:pt x="0" y="9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1" name="Freeform 723"/>
              <p:cNvSpPr>
                <a:spLocks/>
              </p:cNvSpPr>
              <p:nvPr/>
            </p:nvSpPr>
            <p:spPr bwMode="auto">
              <a:xfrm>
                <a:off x="2906" y="1792"/>
                <a:ext cx="142" cy="210"/>
              </a:xfrm>
              <a:custGeom>
                <a:avLst/>
                <a:gdLst>
                  <a:gd name="T0" fmla="*/ 162 w 57"/>
                  <a:gd name="T1" fmla="*/ 50 h 84"/>
                  <a:gd name="T2" fmla="*/ 179 w 57"/>
                  <a:gd name="T3" fmla="*/ 313 h 84"/>
                  <a:gd name="T4" fmla="*/ 105 w 57"/>
                  <a:gd name="T5" fmla="*/ 420 h 84"/>
                  <a:gd name="T6" fmla="*/ 0 w 57"/>
                  <a:gd name="T7" fmla="*/ 483 h 84"/>
                  <a:gd name="T8" fmla="*/ 354 w 57"/>
                  <a:gd name="T9" fmla="*/ 520 h 84"/>
                  <a:gd name="T10" fmla="*/ 242 w 57"/>
                  <a:gd name="T11" fmla="*/ 270 h 84"/>
                  <a:gd name="T12" fmla="*/ 142 w 5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84">
                    <a:moveTo>
                      <a:pt x="26" y="8"/>
                    </a:moveTo>
                    <a:cubicBezTo>
                      <a:pt x="36" y="18"/>
                      <a:pt x="33" y="38"/>
                      <a:pt x="29" y="50"/>
                    </a:cubicBezTo>
                    <a:cubicBezTo>
                      <a:pt x="26" y="56"/>
                      <a:pt x="22" y="63"/>
                      <a:pt x="17" y="67"/>
                    </a:cubicBezTo>
                    <a:cubicBezTo>
                      <a:pt x="14" y="71"/>
                      <a:pt x="0" y="72"/>
                      <a:pt x="0" y="77"/>
                    </a:cubicBezTo>
                    <a:cubicBezTo>
                      <a:pt x="19" y="76"/>
                      <a:pt x="39" y="76"/>
                      <a:pt x="57" y="83"/>
                    </a:cubicBezTo>
                    <a:cubicBezTo>
                      <a:pt x="41" y="84"/>
                      <a:pt x="39" y="54"/>
                      <a:pt x="39" y="43"/>
                    </a:cubicBezTo>
                    <a:cubicBezTo>
                      <a:pt x="39" y="24"/>
                      <a:pt x="36" y="13"/>
                      <a:pt x="23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2" name="Freeform 724"/>
              <p:cNvSpPr>
                <a:spLocks/>
              </p:cNvSpPr>
              <p:nvPr/>
            </p:nvSpPr>
            <p:spPr bwMode="auto">
              <a:xfrm>
                <a:off x="2811" y="1812"/>
                <a:ext cx="42" cy="45"/>
              </a:xfrm>
              <a:custGeom>
                <a:avLst/>
                <a:gdLst>
                  <a:gd name="T0" fmla="*/ 0 w 17"/>
                  <a:gd name="T1" fmla="*/ 45 h 18"/>
                  <a:gd name="T2" fmla="*/ 49 w 17"/>
                  <a:gd name="T3" fmla="*/ 113 h 18"/>
                  <a:gd name="T4" fmla="*/ 91 w 17"/>
                  <a:gd name="T5" fmla="*/ 25 h 18"/>
                  <a:gd name="T6" fmla="*/ 5 w 17"/>
                  <a:gd name="T7" fmla="*/ 3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7"/>
                    </a:moveTo>
                    <a:cubicBezTo>
                      <a:pt x="5" y="8"/>
                      <a:pt x="8" y="13"/>
                      <a:pt x="8" y="18"/>
                    </a:cubicBezTo>
                    <a:cubicBezTo>
                      <a:pt x="11" y="16"/>
                      <a:pt x="17" y="8"/>
                      <a:pt x="15" y="4"/>
                    </a:cubicBezTo>
                    <a:cubicBezTo>
                      <a:pt x="12" y="0"/>
                      <a:pt x="5" y="6"/>
                      <a:pt x="1" y="6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3" name="Freeform 725"/>
              <p:cNvSpPr>
                <a:spLocks/>
              </p:cNvSpPr>
              <p:nvPr/>
            </p:nvSpPr>
            <p:spPr bwMode="auto">
              <a:xfrm>
                <a:off x="2458" y="1762"/>
                <a:ext cx="18" cy="35"/>
              </a:xfrm>
              <a:custGeom>
                <a:avLst/>
                <a:gdLst>
                  <a:gd name="T0" fmla="*/ 0 w 7"/>
                  <a:gd name="T1" fmla="*/ 0 h 14"/>
                  <a:gd name="T2" fmla="*/ 46 w 7"/>
                  <a:gd name="T3" fmla="*/ 63 h 14"/>
                  <a:gd name="T4" fmla="*/ 0 w 7"/>
                  <a:gd name="T5" fmla="*/ 88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1" y="4"/>
                      <a:pt x="6" y="6"/>
                      <a:pt x="7" y="10"/>
                    </a:cubicBezTo>
                    <a:cubicBezTo>
                      <a:pt x="5" y="12"/>
                      <a:pt x="2" y="12"/>
                      <a:pt x="0" y="14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4" name="Freeform 726"/>
              <p:cNvSpPr>
                <a:spLocks/>
              </p:cNvSpPr>
              <p:nvPr/>
            </p:nvSpPr>
            <p:spPr bwMode="auto">
              <a:xfrm>
                <a:off x="2671" y="1945"/>
                <a:ext cx="65" cy="40"/>
              </a:xfrm>
              <a:custGeom>
                <a:avLst/>
                <a:gdLst>
                  <a:gd name="T0" fmla="*/ 0 w 26"/>
                  <a:gd name="T1" fmla="*/ 0 h 16"/>
                  <a:gd name="T2" fmla="*/ 50 w 26"/>
                  <a:gd name="T3" fmla="*/ 88 h 16"/>
                  <a:gd name="T4" fmla="*/ 138 w 26"/>
                  <a:gd name="T5" fmla="*/ 95 h 16"/>
                  <a:gd name="T6" fmla="*/ 45 w 26"/>
                  <a:gd name="T7" fmla="*/ 2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cubicBezTo>
                      <a:pt x="2" y="3"/>
                      <a:pt x="17" y="9"/>
                      <a:pt x="8" y="14"/>
                    </a:cubicBezTo>
                    <a:cubicBezTo>
                      <a:pt x="13" y="13"/>
                      <a:pt x="17" y="16"/>
                      <a:pt x="22" y="15"/>
                    </a:cubicBezTo>
                    <a:cubicBezTo>
                      <a:pt x="26" y="4"/>
                      <a:pt x="14" y="6"/>
                      <a:pt x="7" y="3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5" name="Freeform 727"/>
              <p:cNvSpPr>
                <a:spLocks/>
              </p:cNvSpPr>
              <p:nvPr/>
            </p:nvSpPr>
            <p:spPr bwMode="auto">
              <a:xfrm>
                <a:off x="2343" y="1762"/>
                <a:ext cx="40" cy="55"/>
              </a:xfrm>
              <a:custGeom>
                <a:avLst/>
                <a:gdLst>
                  <a:gd name="T0" fmla="*/ 0 w 16"/>
                  <a:gd name="T1" fmla="*/ 133 h 22"/>
                  <a:gd name="T2" fmla="*/ 25 w 16"/>
                  <a:gd name="T3" fmla="*/ 70 h 22"/>
                  <a:gd name="T4" fmla="*/ 38 w 16"/>
                  <a:gd name="T5" fmla="*/ 0 h 22"/>
                  <a:gd name="T6" fmla="*/ 100 w 16"/>
                  <a:gd name="T7" fmla="*/ 138 h 22"/>
                  <a:gd name="T8" fmla="*/ 0 w 16"/>
                  <a:gd name="T9" fmla="*/ 12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21"/>
                    </a:moveTo>
                    <a:cubicBezTo>
                      <a:pt x="0" y="18"/>
                      <a:pt x="3" y="15"/>
                      <a:pt x="4" y="11"/>
                    </a:cubicBezTo>
                    <a:cubicBezTo>
                      <a:pt x="5" y="8"/>
                      <a:pt x="5" y="3"/>
                      <a:pt x="6" y="0"/>
                    </a:cubicBezTo>
                    <a:cubicBezTo>
                      <a:pt x="7" y="8"/>
                      <a:pt x="16" y="14"/>
                      <a:pt x="16" y="22"/>
                    </a:cubicBezTo>
                    <a:cubicBezTo>
                      <a:pt x="13" y="18"/>
                      <a:pt x="4" y="15"/>
                      <a:pt x="0" y="19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6" name="Freeform 728"/>
              <p:cNvSpPr>
                <a:spLocks/>
              </p:cNvSpPr>
              <p:nvPr/>
            </p:nvSpPr>
            <p:spPr bwMode="auto">
              <a:xfrm>
                <a:off x="2321" y="1895"/>
                <a:ext cx="107" cy="85"/>
              </a:xfrm>
              <a:custGeom>
                <a:avLst/>
                <a:gdLst>
                  <a:gd name="T0" fmla="*/ 212 w 43"/>
                  <a:gd name="T1" fmla="*/ 25 h 34"/>
                  <a:gd name="T2" fmla="*/ 266 w 43"/>
                  <a:gd name="T3" fmla="*/ 175 h 34"/>
                  <a:gd name="T4" fmla="*/ 0 w 43"/>
                  <a:gd name="T5" fmla="*/ 213 h 34"/>
                  <a:gd name="T6" fmla="*/ 174 w 43"/>
                  <a:gd name="T7" fmla="*/ 125 h 34"/>
                  <a:gd name="T8" fmla="*/ 216 w 4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4">
                    <a:moveTo>
                      <a:pt x="34" y="4"/>
                    </a:moveTo>
                    <a:cubicBezTo>
                      <a:pt x="38" y="12"/>
                      <a:pt x="43" y="18"/>
                      <a:pt x="43" y="28"/>
                    </a:cubicBezTo>
                    <a:cubicBezTo>
                      <a:pt x="27" y="27"/>
                      <a:pt x="15" y="23"/>
                      <a:pt x="0" y="34"/>
                    </a:cubicBezTo>
                    <a:cubicBezTo>
                      <a:pt x="8" y="27"/>
                      <a:pt x="18" y="24"/>
                      <a:pt x="28" y="20"/>
                    </a:cubicBezTo>
                    <a:cubicBezTo>
                      <a:pt x="38" y="16"/>
                      <a:pt x="35" y="10"/>
                      <a:pt x="35" y="0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7" name="Freeform 729"/>
              <p:cNvSpPr>
                <a:spLocks/>
              </p:cNvSpPr>
              <p:nvPr/>
            </p:nvSpPr>
            <p:spPr bwMode="auto">
              <a:xfrm>
                <a:off x="2236" y="1442"/>
                <a:ext cx="40" cy="45"/>
              </a:xfrm>
              <a:custGeom>
                <a:avLst/>
                <a:gdLst>
                  <a:gd name="T0" fmla="*/ 70 w 16"/>
                  <a:gd name="T1" fmla="*/ 0 h 18"/>
                  <a:gd name="T2" fmla="*/ 100 w 16"/>
                  <a:gd name="T3" fmla="*/ 63 h 18"/>
                  <a:gd name="T4" fmla="*/ 33 w 16"/>
                  <a:gd name="T5" fmla="*/ 113 h 18"/>
                  <a:gd name="T6" fmla="*/ 38 w 16"/>
                  <a:gd name="T7" fmla="*/ 33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11" y="0"/>
                    </a:moveTo>
                    <a:cubicBezTo>
                      <a:pt x="8" y="4"/>
                      <a:pt x="11" y="9"/>
                      <a:pt x="16" y="10"/>
                    </a:cubicBezTo>
                    <a:cubicBezTo>
                      <a:pt x="13" y="12"/>
                      <a:pt x="9" y="15"/>
                      <a:pt x="5" y="18"/>
                    </a:cubicBezTo>
                    <a:cubicBezTo>
                      <a:pt x="0" y="13"/>
                      <a:pt x="1" y="9"/>
                      <a:pt x="6" y="5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8" name="Freeform 730"/>
              <p:cNvSpPr>
                <a:spLocks/>
              </p:cNvSpPr>
              <p:nvPr/>
            </p:nvSpPr>
            <p:spPr bwMode="auto">
              <a:xfrm>
                <a:off x="2493" y="819"/>
                <a:ext cx="65" cy="45"/>
              </a:xfrm>
              <a:custGeom>
                <a:avLst/>
                <a:gdLst>
                  <a:gd name="T0" fmla="*/ 0 w 26"/>
                  <a:gd name="T1" fmla="*/ 63 h 18"/>
                  <a:gd name="T2" fmla="*/ 88 w 26"/>
                  <a:gd name="T3" fmla="*/ 113 h 18"/>
                  <a:gd name="T4" fmla="*/ 158 w 26"/>
                  <a:gd name="T5" fmla="*/ 45 h 18"/>
                  <a:gd name="T6" fmla="*/ 75 w 26"/>
                  <a:gd name="T7" fmla="*/ 3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0" y="10"/>
                    </a:moveTo>
                    <a:cubicBezTo>
                      <a:pt x="7" y="6"/>
                      <a:pt x="17" y="8"/>
                      <a:pt x="14" y="18"/>
                    </a:cubicBezTo>
                    <a:cubicBezTo>
                      <a:pt x="17" y="16"/>
                      <a:pt x="24" y="10"/>
                      <a:pt x="25" y="7"/>
                    </a:cubicBezTo>
                    <a:cubicBezTo>
                      <a:pt x="26" y="0"/>
                      <a:pt x="17" y="4"/>
                      <a:pt x="12" y="6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59" name="Freeform 731"/>
              <p:cNvSpPr>
                <a:spLocks/>
              </p:cNvSpPr>
              <p:nvPr/>
            </p:nvSpPr>
            <p:spPr bwMode="auto">
              <a:xfrm>
                <a:off x="2123" y="909"/>
                <a:ext cx="70" cy="65"/>
              </a:xfrm>
              <a:custGeom>
                <a:avLst/>
                <a:gdLst>
                  <a:gd name="T0" fmla="*/ 158 w 28"/>
                  <a:gd name="T1" fmla="*/ 0 h 26"/>
                  <a:gd name="T2" fmla="*/ 150 w 28"/>
                  <a:gd name="T3" fmla="*/ 88 h 26"/>
                  <a:gd name="T4" fmla="*/ 163 w 28"/>
                  <a:gd name="T5" fmla="*/ 125 h 26"/>
                  <a:gd name="T6" fmla="*/ 120 w 28"/>
                  <a:gd name="T7" fmla="*/ 145 h 26"/>
                  <a:gd name="T8" fmla="*/ 138 w 28"/>
                  <a:gd name="T9" fmla="*/ 3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5" y="0"/>
                    </a:moveTo>
                    <a:cubicBezTo>
                      <a:pt x="20" y="6"/>
                      <a:pt x="22" y="9"/>
                      <a:pt x="24" y="14"/>
                    </a:cubicBezTo>
                    <a:cubicBezTo>
                      <a:pt x="25" y="17"/>
                      <a:pt x="28" y="16"/>
                      <a:pt x="26" y="20"/>
                    </a:cubicBezTo>
                    <a:cubicBezTo>
                      <a:pt x="25" y="21"/>
                      <a:pt x="21" y="23"/>
                      <a:pt x="19" y="23"/>
                    </a:cubicBezTo>
                    <a:cubicBezTo>
                      <a:pt x="0" y="26"/>
                      <a:pt x="16" y="9"/>
                      <a:pt x="22" y="5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0" name="Freeform 732"/>
              <p:cNvSpPr>
                <a:spLocks/>
              </p:cNvSpPr>
              <p:nvPr/>
            </p:nvSpPr>
            <p:spPr bwMode="auto">
              <a:xfrm>
                <a:off x="2168" y="1292"/>
                <a:ext cx="33" cy="75"/>
              </a:xfrm>
              <a:custGeom>
                <a:avLst/>
                <a:gdLst>
                  <a:gd name="T0" fmla="*/ 0 w 13"/>
                  <a:gd name="T1" fmla="*/ 0 h 30"/>
                  <a:gd name="T2" fmla="*/ 76 w 13"/>
                  <a:gd name="T3" fmla="*/ 83 h 30"/>
                  <a:gd name="T4" fmla="*/ 13 w 13"/>
                  <a:gd name="T5" fmla="*/ 188 h 30"/>
                  <a:gd name="T6" fmla="*/ 0 w 13"/>
                  <a:gd name="T7" fmla="*/ 2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0">
                    <a:moveTo>
                      <a:pt x="0" y="0"/>
                    </a:moveTo>
                    <a:cubicBezTo>
                      <a:pt x="5" y="4"/>
                      <a:pt x="11" y="7"/>
                      <a:pt x="12" y="13"/>
                    </a:cubicBezTo>
                    <a:cubicBezTo>
                      <a:pt x="13" y="19"/>
                      <a:pt x="8" y="28"/>
                      <a:pt x="2" y="30"/>
                    </a:cubicBezTo>
                    <a:cubicBezTo>
                      <a:pt x="7" y="20"/>
                      <a:pt x="4" y="12"/>
                      <a:pt x="0" y="3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1" name="Freeform 733"/>
              <p:cNvSpPr>
                <a:spLocks/>
              </p:cNvSpPr>
              <p:nvPr/>
            </p:nvSpPr>
            <p:spPr bwMode="auto">
              <a:xfrm>
                <a:off x="1966" y="1382"/>
                <a:ext cx="47" cy="28"/>
              </a:xfrm>
              <a:custGeom>
                <a:avLst/>
                <a:gdLst>
                  <a:gd name="T0" fmla="*/ 0 w 19"/>
                  <a:gd name="T1" fmla="*/ 13 h 11"/>
                  <a:gd name="T2" fmla="*/ 30 w 19"/>
                  <a:gd name="T3" fmla="*/ 71 h 11"/>
                  <a:gd name="T4" fmla="*/ 116 w 1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2"/>
                    </a:moveTo>
                    <a:cubicBezTo>
                      <a:pt x="2" y="5"/>
                      <a:pt x="6" y="7"/>
                      <a:pt x="5" y="11"/>
                    </a:cubicBezTo>
                    <a:cubicBezTo>
                      <a:pt x="9" y="8"/>
                      <a:pt x="18" y="2"/>
                      <a:pt x="19" y="0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2" name="Freeform 734"/>
              <p:cNvSpPr>
                <a:spLocks/>
              </p:cNvSpPr>
              <p:nvPr/>
            </p:nvSpPr>
            <p:spPr bwMode="auto">
              <a:xfrm>
                <a:off x="1791" y="1422"/>
                <a:ext cx="40" cy="55"/>
              </a:xfrm>
              <a:custGeom>
                <a:avLst/>
                <a:gdLst>
                  <a:gd name="T0" fmla="*/ 45 w 16"/>
                  <a:gd name="T1" fmla="*/ 0 h 22"/>
                  <a:gd name="T2" fmla="*/ 0 w 16"/>
                  <a:gd name="T3" fmla="*/ 138 h 22"/>
                  <a:gd name="T4" fmla="*/ 100 w 16"/>
                  <a:gd name="T5" fmla="*/ 70 h 22"/>
                  <a:gd name="T6" fmla="*/ 70 w 16"/>
                  <a:gd name="T7" fmla="*/ 8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7" y="0"/>
                    </a:moveTo>
                    <a:cubicBezTo>
                      <a:pt x="3" y="7"/>
                      <a:pt x="5" y="16"/>
                      <a:pt x="0" y="22"/>
                    </a:cubicBezTo>
                    <a:cubicBezTo>
                      <a:pt x="5" y="18"/>
                      <a:pt x="11" y="14"/>
                      <a:pt x="16" y="11"/>
                    </a:cubicBezTo>
                    <a:cubicBezTo>
                      <a:pt x="11" y="14"/>
                      <a:pt x="6" y="5"/>
                      <a:pt x="11" y="1"/>
                    </a:cubicBezTo>
                  </a:path>
                </a:pathLst>
              </a:custGeom>
              <a:solidFill>
                <a:srgbClr val="916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3" name="Freeform 735"/>
              <p:cNvSpPr>
                <a:spLocks/>
              </p:cNvSpPr>
              <p:nvPr/>
            </p:nvSpPr>
            <p:spPr bwMode="auto">
              <a:xfrm>
                <a:off x="1806" y="1735"/>
                <a:ext cx="32" cy="62"/>
              </a:xfrm>
              <a:custGeom>
                <a:avLst/>
                <a:gdLst>
                  <a:gd name="T0" fmla="*/ 0 w 13"/>
                  <a:gd name="T1" fmla="*/ 74 h 25"/>
                  <a:gd name="T2" fmla="*/ 79 w 13"/>
                  <a:gd name="T3" fmla="*/ 0 h 25"/>
                  <a:gd name="T4" fmla="*/ 62 w 13"/>
                  <a:gd name="T5" fmla="*/ 154 h 25"/>
                  <a:gd name="T6" fmla="*/ 30 w 13"/>
                  <a:gd name="T7" fmla="*/ 7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5">
                    <a:moveTo>
                      <a:pt x="0" y="12"/>
                    </a:moveTo>
                    <a:cubicBezTo>
                      <a:pt x="6" y="19"/>
                      <a:pt x="12" y="3"/>
                      <a:pt x="13" y="0"/>
                    </a:cubicBezTo>
                    <a:cubicBezTo>
                      <a:pt x="13" y="8"/>
                      <a:pt x="13" y="18"/>
                      <a:pt x="10" y="25"/>
                    </a:cubicBezTo>
                    <a:cubicBezTo>
                      <a:pt x="9" y="21"/>
                      <a:pt x="6" y="17"/>
                      <a:pt x="5" y="12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4" name="Freeform 736"/>
              <p:cNvSpPr>
                <a:spLocks/>
              </p:cNvSpPr>
              <p:nvPr/>
            </p:nvSpPr>
            <p:spPr bwMode="auto">
              <a:xfrm>
                <a:off x="1893" y="1875"/>
                <a:ext cx="43" cy="42"/>
              </a:xfrm>
              <a:custGeom>
                <a:avLst/>
                <a:gdLst>
                  <a:gd name="T0" fmla="*/ 13 w 17"/>
                  <a:gd name="T1" fmla="*/ 0 h 17"/>
                  <a:gd name="T2" fmla="*/ 0 w 17"/>
                  <a:gd name="T3" fmla="*/ 99 h 17"/>
                  <a:gd name="T4" fmla="*/ 101 w 17"/>
                  <a:gd name="T5" fmla="*/ 104 h 17"/>
                  <a:gd name="T6" fmla="*/ 101 w 17"/>
                  <a:gd name="T7" fmla="*/ 104 h 17"/>
                  <a:gd name="T8" fmla="*/ 25 w 17"/>
                  <a:gd name="T9" fmla="*/ 1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0"/>
                    </a:moveTo>
                    <a:cubicBezTo>
                      <a:pt x="2" y="5"/>
                      <a:pt x="6" y="10"/>
                      <a:pt x="0" y="16"/>
                    </a:cubicBezTo>
                    <a:cubicBezTo>
                      <a:pt x="6" y="16"/>
                      <a:pt x="10" y="15"/>
                      <a:pt x="16" y="17"/>
                    </a:cubicBezTo>
                    <a:cubicBezTo>
                      <a:pt x="17" y="17"/>
                      <a:pt x="17" y="17"/>
                      <a:pt x="16" y="17"/>
                    </a:cubicBezTo>
                    <a:cubicBezTo>
                      <a:pt x="12" y="12"/>
                      <a:pt x="7" y="8"/>
                      <a:pt x="4" y="2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5" name="Freeform 737"/>
              <p:cNvSpPr>
                <a:spLocks/>
              </p:cNvSpPr>
              <p:nvPr/>
            </p:nvSpPr>
            <p:spPr bwMode="auto">
              <a:xfrm>
                <a:off x="2238" y="1942"/>
                <a:ext cx="80" cy="68"/>
              </a:xfrm>
              <a:custGeom>
                <a:avLst/>
                <a:gdLst>
                  <a:gd name="T0" fmla="*/ 120 w 32"/>
                  <a:gd name="T1" fmla="*/ 0 h 27"/>
                  <a:gd name="T2" fmla="*/ 200 w 32"/>
                  <a:gd name="T3" fmla="*/ 96 h 27"/>
                  <a:gd name="T4" fmla="*/ 0 w 32"/>
                  <a:gd name="T5" fmla="*/ 133 h 27"/>
                  <a:gd name="T6" fmla="*/ 113 w 32"/>
                  <a:gd name="T7" fmla="*/ 101 h 27"/>
                  <a:gd name="T8" fmla="*/ 113 w 32"/>
                  <a:gd name="T9" fmla="*/ 2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7">
                    <a:moveTo>
                      <a:pt x="19" y="0"/>
                    </a:moveTo>
                    <a:cubicBezTo>
                      <a:pt x="15" y="9"/>
                      <a:pt x="27" y="12"/>
                      <a:pt x="32" y="15"/>
                    </a:cubicBezTo>
                    <a:cubicBezTo>
                      <a:pt x="23" y="27"/>
                      <a:pt x="13" y="27"/>
                      <a:pt x="0" y="21"/>
                    </a:cubicBezTo>
                    <a:cubicBezTo>
                      <a:pt x="5" y="21"/>
                      <a:pt x="14" y="20"/>
                      <a:pt x="18" y="16"/>
                    </a:cubicBezTo>
                    <a:cubicBezTo>
                      <a:pt x="23" y="11"/>
                      <a:pt x="17" y="8"/>
                      <a:pt x="18" y="3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6" name="Freeform 738"/>
              <p:cNvSpPr>
                <a:spLocks/>
              </p:cNvSpPr>
              <p:nvPr/>
            </p:nvSpPr>
            <p:spPr bwMode="auto">
              <a:xfrm>
                <a:off x="2211" y="2237"/>
                <a:ext cx="67" cy="38"/>
              </a:xfrm>
              <a:custGeom>
                <a:avLst/>
                <a:gdLst>
                  <a:gd name="T0" fmla="*/ 166 w 27"/>
                  <a:gd name="T1" fmla="*/ 8 h 15"/>
                  <a:gd name="T2" fmla="*/ 79 w 27"/>
                  <a:gd name="T3" fmla="*/ 96 h 15"/>
                  <a:gd name="T4" fmla="*/ 0 w 27"/>
                  <a:gd name="T5" fmla="*/ 0 h 15"/>
                  <a:gd name="T6" fmla="*/ 141 w 27"/>
                  <a:gd name="T7" fmla="*/ 8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5">
                    <a:moveTo>
                      <a:pt x="27" y="1"/>
                    </a:moveTo>
                    <a:cubicBezTo>
                      <a:pt x="20" y="0"/>
                      <a:pt x="15" y="9"/>
                      <a:pt x="13" y="15"/>
                    </a:cubicBezTo>
                    <a:cubicBezTo>
                      <a:pt x="11" y="10"/>
                      <a:pt x="5" y="5"/>
                      <a:pt x="0" y="0"/>
                    </a:cubicBezTo>
                    <a:cubicBezTo>
                      <a:pt x="5" y="0"/>
                      <a:pt x="20" y="4"/>
                      <a:pt x="23" y="1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7" name="Freeform 739"/>
              <p:cNvSpPr>
                <a:spLocks/>
              </p:cNvSpPr>
              <p:nvPr/>
            </p:nvSpPr>
            <p:spPr bwMode="auto">
              <a:xfrm>
                <a:off x="2121" y="2145"/>
                <a:ext cx="47" cy="60"/>
              </a:xfrm>
              <a:custGeom>
                <a:avLst/>
                <a:gdLst>
                  <a:gd name="T0" fmla="*/ 54 w 19"/>
                  <a:gd name="T1" fmla="*/ 0 h 24"/>
                  <a:gd name="T2" fmla="*/ 0 w 19"/>
                  <a:gd name="T3" fmla="*/ 150 h 24"/>
                  <a:gd name="T4" fmla="*/ 116 w 19"/>
                  <a:gd name="T5" fmla="*/ 150 h 24"/>
                  <a:gd name="T6" fmla="*/ 87 w 19"/>
                  <a:gd name="T7" fmla="*/ 75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9" y="0"/>
                    </a:moveTo>
                    <a:cubicBezTo>
                      <a:pt x="11" y="10"/>
                      <a:pt x="11" y="19"/>
                      <a:pt x="0" y="24"/>
                    </a:cubicBezTo>
                    <a:cubicBezTo>
                      <a:pt x="7" y="23"/>
                      <a:pt x="12" y="20"/>
                      <a:pt x="19" y="24"/>
                    </a:cubicBezTo>
                    <a:cubicBezTo>
                      <a:pt x="18" y="20"/>
                      <a:pt x="14" y="17"/>
                      <a:pt x="14" y="12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8" name="Freeform 740"/>
              <p:cNvSpPr>
                <a:spLocks/>
              </p:cNvSpPr>
              <p:nvPr/>
            </p:nvSpPr>
            <p:spPr bwMode="auto">
              <a:xfrm>
                <a:off x="1908" y="2147"/>
                <a:ext cx="33" cy="35"/>
              </a:xfrm>
              <a:custGeom>
                <a:avLst/>
                <a:gdLst>
                  <a:gd name="T0" fmla="*/ 0 w 13"/>
                  <a:gd name="T1" fmla="*/ 70 h 14"/>
                  <a:gd name="T2" fmla="*/ 84 w 13"/>
                  <a:gd name="T3" fmla="*/ 88 h 14"/>
                  <a:gd name="T4" fmla="*/ 51 w 1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0" y="11"/>
                    </a:moveTo>
                    <a:cubicBezTo>
                      <a:pt x="5" y="9"/>
                      <a:pt x="9" y="9"/>
                      <a:pt x="13" y="14"/>
                    </a:cubicBezTo>
                    <a:cubicBezTo>
                      <a:pt x="10" y="10"/>
                      <a:pt x="5" y="6"/>
                      <a:pt x="8" y="0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69" name="Freeform 741"/>
              <p:cNvSpPr>
                <a:spLocks/>
              </p:cNvSpPr>
              <p:nvPr/>
            </p:nvSpPr>
            <p:spPr bwMode="auto">
              <a:xfrm>
                <a:off x="1713" y="2270"/>
                <a:ext cx="75" cy="60"/>
              </a:xfrm>
              <a:custGeom>
                <a:avLst/>
                <a:gdLst>
                  <a:gd name="T0" fmla="*/ 45 w 30"/>
                  <a:gd name="T1" fmla="*/ 0 h 24"/>
                  <a:gd name="T2" fmla="*/ 0 w 30"/>
                  <a:gd name="T3" fmla="*/ 133 h 24"/>
                  <a:gd name="T4" fmla="*/ 133 w 30"/>
                  <a:gd name="T5" fmla="*/ 133 h 24"/>
                  <a:gd name="T6" fmla="*/ 100 w 30"/>
                  <a:gd name="T7" fmla="*/ 5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7" y="0"/>
                    </a:moveTo>
                    <a:cubicBezTo>
                      <a:pt x="19" y="9"/>
                      <a:pt x="14" y="21"/>
                      <a:pt x="0" y="21"/>
                    </a:cubicBezTo>
                    <a:cubicBezTo>
                      <a:pt x="6" y="21"/>
                      <a:pt x="16" y="24"/>
                      <a:pt x="21" y="21"/>
                    </a:cubicBezTo>
                    <a:cubicBezTo>
                      <a:pt x="30" y="17"/>
                      <a:pt x="19" y="12"/>
                      <a:pt x="16" y="8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0" name="Freeform 742"/>
              <p:cNvSpPr>
                <a:spLocks/>
              </p:cNvSpPr>
              <p:nvPr/>
            </p:nvSpPr>
            <p:spPr bwMode="auto">
              <a:xfrm>
                <a:off x="2358" y="2370"/>
                <a:ext cx="73" cy="65"/>
              </a:xfrm>
              <a:custGeom>
                <a:avLst/>
                <a:gdLst>
                  <a:gd name="T0" fmla="*/ 0 w 29"/>
                  <a:gd name="T1" fmla="*/ 83 h 26"/>
                  <a:gd name="T2" fmla="*/ 151 w 29"/>
                  <a:gd name="T3" fmla="*/ 163 h 26"/>
                  <a:gd name="T4" fmla="*/ 159 w 29"/>
                  <a:gd name="T5" fmla="*/ 45 h 26"/>
                  <a:gd name="T6" fmla="*/ 38 w 29"/>
                  <a:gd name="T7" fmla="*/ 5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6">
                    <a:moveTo>
                      <a:pt x="0" y="13"/>
                    </a:moveTo>
                    <a:cubicBezTo>
                      <a:pt x="11" y="6"/>
                      <a:pt x="26" y="12"/>
                      <a:pt x="24" y="26"/>
                    </a:cubicBezTo>
                    <a:cubicBezTo>
                      <a:pt x="25" y="20"/>
                      <a:pt x="29" y="13"/>
                      <a:pt x="25" y="7"/>
                    </a:cubicBezTo>
                    <a:cubicBezTo>
                      <a:pt x="21" y="0"/>
                      <a:pt x="10" y="4"/>
                      <a:pt x="6" y="8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1" name="Freeform 743"/>
              <p:cNvSpPr>
                <a:spLocks/>
              </p:cNvSpPr>
              <p:nvPr/>
            </p:nvSpPr>
            <p:spPr bwMode="auto">
              <a:xfrm>
                <a:off x="2578" y="2387"/>
                <a:ext cx="45" cy="68"/>
              </a:xfrm>
              <a:custGeom>
                <a:avLst/>
                <a:gdLst>
                  <a:gd name="T0" fmla="*/ 38 w 18"/>
                  <a:gd name="T1" fmla="*/ 171 h 27"/>
                  <a:gd name="T2" fmla="*/ 113 w 18"/>
                  <a:gd name="T3" fmla="*/ 96 h 27"/>
                  <a:gd name="T4" fmla="*/ 0 w 18"/>
                  <a:gd name="T5" fmla="*/ 0 h 27"/>
                  <a:gd name="T6" fmla="*/ 0 w 18"/>
                  <a:gd name="T7" fmla="*/ 8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7">
                    <a:moveTo>
                      <a:pt x="6" y="27"/>
                    </a:moveTo>
                    <a:cubicBezTo>
                      <a:pt x="8" y="22"/>
                      <a:pt x="9" y="11"/>
                      <a:pt x="18" y="15"/>
                    </a:cubicBezTo>
                    <a:cubicBezTo>
                      <a:pt x="11" y="12"/>
                      <a:pt x="7" y="3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2" name="Freeform 744"/>
              <p:cNvSpPr>
                <a:spLocks/>
              </p:cNvSpPr>
              <p:nvPr/>
            </p:nvSpPr>
            <p:spPr bwMode="auto">
              <a:xfrm>
                <a:off x="2708" y="2212"/>
                <a:ext cx="43" cy="23"/>
              </a:xfrm>
              <a:custGeom>
                <a:avLst/>
                <a:gdLst>
                  <a:gd name="T0" fmla="*/ 0 w 17"/>
                  <a:gd name="T1" fmla="*/ 26 h 9"/>
                  <a:gd name="T2" fmla="*/ 76 w 17"/>
                  <a:gd name="T3" fmla="*/ 0 h 9"/>
                  <a:gd name="T4" fmla="*/ 109 w 17"/>
                  <a:gd name="T5" fmla="*/ 46 h 9"/>
                  <a:gd name="T6" fmla="*/ 0 w 17"/>
                  <a:gd name="T7" fmla="*/ 3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0" y="4"/>
                    </a:moveTo>
                    <a:cubicBezTo>
                      <a:pt x="4" y="3"/>
                      <a:pt x="8" y="2"/>
                      <a:pt x="12" y="0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3" y="9"/>
                      <a:pt x="5" y="6"/>
                      <a:pt x="0" y="5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3" name="Freeform 745"/>
              <p:cNvSpPr>
                <a:spLocks/>
              </p:cNvSpPr>
              <p:nvPr/>
            </p:nvSpPr>
            <p:spPr bwMode="auto">
              <a:xfrm>
                <a:off x="2546" y="2160"/>
                <a:ext cx="42" cy="17"/>
              </a:xfrm>
              <a:custGeom>
                <a:avLst/>
                <a:gdLst>
                  <a:gd name="T0" fmla="*/ 0 w 17"/>
                  <a:gd name="T1" fmla="*/ 17 h 7"/>
                  <a:gd name="T2" fmla="*/ 62 w 17"/>
                  <a:gd name="T3" fmla="*/ 0 h 7"/>
                  <a:gd name="T4" fmla="*/ 104 w 17"/>
                  <a:gd name="T5" fmla="*/ 41 h 7"/>
                  <a:gd name="T6" fmla="*/ 12 w 17"/>
                  <a:gd name="T7" fmla="*/ 1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0" y="3"/>
                    </a:moveTo>
                    <a:cubicBezTo>
                      <a:pt x="3" y="4"/>
                      <a:pt x="7" y="2"/>
                      <a:pt x="10" y="0"/>
                    </a:cubicBezTo>
                    <a:cubicBezTo>
                      <a:pt x="12" y="3"/>
                      <a:pt x="16" y="5"/>
                      <a:pt x="17" y="7"/>
                    </a:cubicBezTo>
                    <a:cubicBezTo>
                      <a:pt x="13" y="5"/>
                      <a:pt x="7" y="5"/>
                      <a:pt x="2" y="3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4" name="Freeform 746"/>
              <p:cNvSpPr>
                <a:spLocks/>
              </p:cNvSpPr>
              <p:nvPr/>
            </p:nvSpPr>
            <p:spPr bwMode="auto">
              <a:xfrm>
                <a:off x="1863" y="2502"/>
                <a:ext cx="63" cy="53"/>
              </a:xfrm>
              <a:custGeom>
                <a:avLst/>
                <a:gdLst>
                  <a:gd name="T0" fmla="*/ 0 w 25"/>
                  <a:gd name="T1" fmla="*/ 83 h 21"/>
                  <a:gd name="T2" fmla="*/ 121 w 25"/>
                  <a:gd name="T3" fmla="*/ 0 h 21"/>
                  <a:gd name="T4" fmla="*/ 159 w 25"/>
                  <a:gd name="T5" fmla="*/ 134 h 21"/>
                  <a:gd name="T6" fmla="*/ 25 w 25"/>
                  <a:gd name="T7" fmla="*/ 7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0" y="13"/>
                    </a:moveTo>
                    <a:cubicBezTo>
                      <a:pt x="2" y="14"/>
                      <a:pt x="16" y="3"/>
                      <a:pt x="19" y="0"/>
                    </a:cubicBezTo>
                    <a:cubicBezTo>
                      <a:pt x="20" y="6"/>
                      <a:pt x="21" y="15"/>
                      <a:pt x="25" y="21"/>
                    </a:cubicBezTo>
                    <a:cubicBezTo>
                      <a:pt x="17" y="16"/>
                      <a:pt x="15" y="7"/>
                      <a:pt x="4" y="11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5" name="Freeform 747"/>
              <p:cNvSpPr>
                <a:spLocks/>
              </p:cNvSpPr>
              <p:nvPr/>
            </p:nvSpPr>
            <p:spPr bwMode="auto">
              <a:xfrm>
                <a:off x="2798" y="1109"/>
                <a:ext cx="450" cy="453"/>
              </a:xfrm>
              <a:custGeom>
                <a:avLst/>
                <a:gdLst>
                  <a:gd name="T0" fmla="*/ 108 w 180"/>
                  <a:gd name="T1" fmla="*/ 626 h 181"/>
                  <a:gd name="T2" fmla="*/ 83 w 180"/>
                  <a:gd name="T3" fmla="*/ 776 h 181"/>
                  <a:gd name="T4" fmla="*/ 88 w 180"/>
                  <a:gd name="T5" fmla="*/ 914 h 181"/>
                  <a:gd name="T6" fmla="*/ 0 w 180"/>
                  <a:gd name="T7" fmla="*/ 1109 h 181"/>
                  <a:gd name="T8" fmla="*/ 120 w 180"/>
                  <a:gd name="T9" fmla="*/ 1059 h 181"/>
                  <a:gd name="T10" fmla="*/ 195 w 180"/>
                  <a:gd name="T11" fmla="*/ 971 h 181"/>
                  <a:gd name="T12" fmla="*/ 288 w 180"/>
                  <a:gd name="T13" fmla="*/ 989 h 181"/>
                  <a:gd name="T14" fmla="*/ 400 w 180"/>
                  <a:gd name="T15" fmla="*/ 964 h 181"/>
                  <a:gd name="T16" fmla="*/ 538 w 180"/>
                  <a:gd name="T17" fmla="*/ 901 h 181"/>
                  <a:gd name="T18" fmla="*/ 633 w 180"/>
                  <a:gd name="T19" fmla="*/ 833 h 181"/>
                  <a:gd name="T20" fmla="*/ 833 w 180"/>
                  <a:gd name="T21" fmla="*/ 713 h 181"/>
                  <a:gd name="T22" fmla="*/ 900 w 180"/>
                  <a:gd name="T23" fmla="*/ 646 h 181"/>
                  <a:gd name="T24" fmla="*/ 945 w 180"/>
                  <a:gd name="T25" fmla="*/ 626 h 181"/>
                  <a:gd name="T26" fmla="*/ 938 w 180"/>
                  <a:gd name="T27" fmla="*/ 576 h 181"/>
                  <a:gd name="T28" fmla="*/ 1125 w 180"/>
                  <a:gd name="T29" fmla="*/ 608 h 181"/>
                  <a:gd name="T30" fmla="*/ 1050 w 180"/>
                  <a:gd name="T31" fmla="*/ 513 h 181"/>
                  <a:gd name="T32" fmla="*/ 958 w 180"/>
                  <a:gd name="T33" fmla="*/ 445 h 181"/>
                  <a:gd name="T34" fmla="*/ 833 w 180"/>
                  <a:gd name="T35" fmla="*/ 225 h 181"/>
                  <a:gd name="T36" fmla="*/ 920 w 180"/>
                  <a:gd name="T37" fmla="*/ 120 h 181"/>
                  <a:gd name="T38" fmla="*/ 845 w 180"/>
                  <a:gd name="T39" fmla="*/ 50 h 181"/>
                  <a:gd name="T40" fmla="*/ 745 w 180"/>
                  <a:gd name="T41" fmla="*/ 25 h 181"/>
                  <a:gd name="T42" fmla="*/ 733 w 180"/>
                  <a:gd name="T43" fmla="*/ 150 h 181"/>
                  <a:gd name="T44" fmla="*/ 670 w 180"/>
                  <a:gd name="T45" fmla="*/ 263 h 181"/>
                  <a:gd name="T46" fmla="*/ 688 w 180"/>
                  <a:gd name="T47" fmla="*/ 325 h 181"/>
                  <a:gd name="T48" fmla="*/ 795 w 180"/>
                  <a:gd name="T49" fmla="*/ 345 h 181"/>
                  <a:gd name="T50" fmla="*/ 870 w 180"/>
                  <a:gd name="T51" fmla="*/ 463 h 181"/>
                  <a:gd name="T52" fmla="*/ 783 w 180"/>
                  <a:gd name="T53" fmla="*/ 563 h 181"/>
                  <a:gd name="T54" fmla="*/ 688 w 180"/>
                  <a:gd name="T55" fmla="*/ 676 h 181"/>
                  <a:gd name="T56" fmla="*/ 563 w 180"/>
                  <a:gd name="T57" fmla="*/ 776 h 181"/>
                  <a:gd name="T58" fmla="*/ 463 w 180"/>
                  <a:gd name="T59" fmla="*/ 763 h 181"/>
                  <a:gd name="T60" fmla="*/ 200 w 180"/>
                  <a:gd name="T61" fmla="*/ 863 h 181"/>
                  <a:gd name="T62" fmla="*/ 125 w 180"/>
                  <a:gd name="T63" fmla="*/ 776 h 181"/>
                  <a:gd name="T64" fmla="*/ 138 w 180"/>
                  <a:gd name="T65" fmla="*/ 713 h 181"/>
                  <a:gd name="T66" fmla="*/ 120 w 180"/>
                  <a:gd name="T67" fmla="*/ 651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0" h="181">
                    <a:moveTo>
                      <a:pt x="17" y="100"/>
                    </a:moveTo>
                    <a:cubicBezTo>
                      <a:pt x="17" y="108"/>
                      <a:pt x="14" y="116"/>
                      <a:pt x="13" y="124"/>
                    </a:cubicBezTo>
                    <a:cubicBezTo>
                      <a:pt x="12" y="132"/>
                      <a:pt x="14" y="139"/>
                      <a:pt x="14" y="146"/>
                    </a:cubicBezTo>
                    <a:cubicBezTo>
                      <a:pt x="14" y="154"/>
                      <a:pt x="10" y="175"/>
                      <a:pt x="0" y="177"/>
                    </a:cubicBezTo>
                    <a:cubicBezTo>
                      <a:pt x="5" y="181"/>
                      <a:pt x="16" y="172"/>
                      <a:pt x="19" y="169"/>
                    </a:cubicBezTo>
                    <a:cubicBezTo>
                      <a:pt x="23" y="165"/>
                      <a:pt x="25" y="157"/>
                      <a:pt x="31" y="155"/>
                    </a:cubicBezTo>
                    <a:cubicBezTo>
                      <a:pt x="36" y="154"/>
                      <a:pt x="41" y="158"/>
                      <a:pt x="46" y="158"/>
                    </a:cubicBezTo>
                    <a:cubicBezTo>
                      <a:pt x="52" y="157"/>
                      <a:pt x="58" y="155"/>
                      <a:pt x="64" y="154"/>
                    </a:cubicBezTo>
                    <a:cubicBezTo>
                      <a:pt x="72" y="152"/>
                      <a:pt x="80" y="149"/>
                      <a:pt x="86" y="144"/>
                    </a:cubicBezTo>
                    <a:cubicBezTo>
                      <a:pt x="91" y="140"/>
                      <a:pt x="94" y="135"/>
                      <a:pt x="101" y="133"/>
                    </a:cubicBezTo>
                    <a:cubicBezTo>
                      <a:pt x="115" y="128"/>
                      <a:pt x="126" y="130"/>
                      <a:pt x="133" y="114"/>
                    </a:cubicBezTo>
                    <a:cubicBezTo>
                      <a:pt x="136" y="108"/>
                      <a:pt x="138" y="106"/>
                      <a:pt x="144" y="103"/>
                    </a:cubicBezTo>
                    <a:cubicBezTo>
                      <a:pt x="146" y="102"/>
                      <a:pt x="149" y="102"/>
                      <a:pt x="151" y="100"/>
                    </a:cubicBezTo>
                    <a:cubicBezTo>
                      <a:pt x="153" y="96"/>
                      <a:pt x="149" y="96"/>
                      <a:pt x="150" y="92"/>
                    </a:cubicBezTo>
                    <a:cubicBezTo>
                      <a:pt x="152" y="82"/>
                      <a:pt x="175" y="93"/>
                      <a:pt x="180" y="97"/>
                    </a:cubicBezTo>
                    <a:cubicBezTo>
                      <a:pt x="175" y="93"/>
                      <a:pt x="172" y="87"/>
                      <a:pt x="168" y="82"/>
                    </a:cubicBezTo>
                    <a:cubicBezTo>
                      <a:pt x="164" y="76"/>
                      <a:pt x="159" y="75"/>
                      <a:pt x="153" y="71"/>
                    </a:cubicBezTo>
                    <a:cubicBezTo>
                      <a:pt x="143" y="65"/>
                      <a:pt x="127" y="49"/>
                      <a:pt x="133" y="36"/>
                    </a:cubicBezTo>
                    <a:cubicBezTo>
                      <a:pt x="135" y="29"/>
                      <a:pt x="145" y="26"/>
                      <a:pt x="147" y="19"/>
                    </a:cubicBezTo>
                    <a:cubicBezTo>
                      <a:pt x="149" y="12"/>
                      <a:pt x="141" y="11"/>
                      <a:pt x="135" y="8"/>
                    </a:cubicBezTo>
                    <a:cubicBezTo>
                      <a:pt x="131" y="6"/>
                      <a:pt x="124" y="0"/>
                      <a:pt x="119" y="4"/>
                    </a:cubicBezTo>
                    <a:cubicBezTo>
                      <a:pt x="115" y="7"/>
                      <a:pt x="118" y="18"/>
                      <a:pt x="117" y="24"/>
                    </a:cubicBezTo>
                    <a:cubicBezTo>
                      <a:pt x="116" y="31"/>
                      <a:pt x="111" y="36"/>
                      <a:pt x="107" y="42"/>
                    </a:cubicBezTo>
                    <a:cubicBezTo>
                      <a:pt x="103" y="48"/>
                      <a:pt x="101" y="51"/>
                      <a:pt x="110" y="52"/>
                    </a:cubicBezTo>
                    <a:cubicBezTo>
                      <a:pt x="116" y="52"/>
                      <a:pt x="122" y="51"/>
                      <a:pt x="127" y="55"/>
                    </a:cubicBezTo>
                    <a:cubicBezTo>
                      <a:pt x="132" y="59"/>
                      <a:pt x="139" y="68"/>
                      <a:pt x="139" y="74"/>
                    </a:cubicBezTo>
                    <a:cubicBezTo>
                      <a:pt x="139" y="81"/>
                      <a:pt x="129" y="85"/>
                      <a:pt x="125" y="90"/>
                    </a:cubicBezTo>
                    <a:cubicBezTo>
                      <a:pt x="120" y="96"/>
                      <a:pt x="115" y="103"/>
                      <a:pt x="110" y="108"/>
                    </a:cubicBezTo>
                    <a:cubicBezTo>
                      <a:pt x="105" y="113"/>
                      <a:pt x="96" y="121"/>
                      <a:pt x="90" y="124"/>
                    </a:cubicBezTo>
                    <a:cubicBezTo>
                      <a:pt x="84" y="126"/>
                      <a:pt x="79" y="123"/>
                      <a:pt x="74" y="122"/>
                    </a:cubicBezTo>
                    <a:cubicBezTo>
                      <a:pt x="58" y="119"/>
                      <a:pt x="49" y="140"/>
                      <a:pt x="32" y="138"/>
                    </a:cubicBezTo>
                    <a:cubicBezTo>
                      <a:pt x="25" y="137"/>
                      <a:pt x="19" y="132"/>
                      <a:pt x="20" y="124"/>
                    </a:cubicBezTo>
                    <a:cubicBezTo>
                      <a:pt x="20" y="120"/>
                      <a:pt x="23" y="118"/>
                      <a:pt x="22" y="114"/>
                    </a:cubicBezTo>
                    <a:cubicBezTo>
                      <a:pt x="21" y="110"/>
                      <a:pt x="18" y="108"/>
                      <a:pt x="19" y="104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6" name="Freeform 748"/>
              <p:cNvSpPr>
                <a:spLocks/>
              </p:cNvSpPr>
              <p:nvPr/>
            </p:nvSpPr>
            <p:spPr bwMode="auto">
              <a:xfrm>
                <a:off x="2768" y="1142"/>
                <a:ext cx="120" cy="240"/>
              </a:xfrm>
              <a:custGeom>
                <a:avLst/>
                <a:gdLst>
                  <a:gd name="T0" fmla="*/ 13 w 48"/>
                  <a:gd name="T1" fmla="*/ 95 h 96"/>
                  <a:gd name="T2" fmla="*/ 195 w 48"/>
                  <a:gd name="T3" fmla="*/ 38 h 96"/>
                  <a:gd name="T4" fmla="*/ 275 w 48"/>
                  <a:gd name="T5" fmla="*/ 108 h 96"/>
                  <a:gd name="T6" fmla="*/ 275 w 48"/>
                  <a:gd name="T7" fmla="*/ 195 h 96"/>
                  <a:gd name="T8" fmla="*/ 288 w 48"/>
                  <a:gd name="T9" fmla="*/ 275 h 96"/>
                  <a:gd name="T10" fmla="*/ 225 w 48"/>
                  <a:gd name="T11" fmla="*/ 383 h 96"/>
                  <a:gd name="T12" fmla="*/ 208 w 48"/>
                  <a:gd name="T13" fmla="*/ 600 h 96"/>
                  <a:gd name="T14" fmla="*/ 200 w 48"/>
                  <a:gd name="T15" fmla="*/ 370 h 96"/>
                  <a:gd name="T16" fmla="*/ 200 w 48"/>
                  <a:gd name="T17" fmla="*/ 188 h 96"/>
                  <a:gd name="T18" fmla="*/ 120 w 48"/>
                  <a:gd name="T19" fmla="*/ 88 h 96"/>
                  <a:gd name="T20" fmla="*/ 0 w 48"/>
                  <a:gd name="T21" fmla="*/ 125 h 96"/>
                  <a:gd name="T22" fmla="*/ 0 w 48"/>
                  <a:gd name="T23" fmla="*/ 113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96">
                    <a:moveTo>
                      <a:pt x="2" y="15"/>
                    </a:moveTo>
                    <a:cubicBezTo>
                      <a:pt x="9" y="7"/>
                      <a:pt x="21" y="0"/>
                      <a:pt x="31" y="6"/>
                    </a:cubicBezTo>
                    <a:cubicBezTo>
                      <a:pt x="34" y="8"/>
                      <a:pt x="42" y="13"/>
                      <a:pt x="44" y="17"/>
                    </a:cubicBezTo>
                    <a:cubicBezTo>
                      <a:pt x="46" y="21"/>
                      <a:pt x="43" y="26"/>
                      <a:pt x="44" y="31"/>
                    </a:cubicBezTo>
                    <a:cubicBezTo>
                      <a:pt x="46" y="37"/>
                      <a:pt x="48" y="38"/>
                      <a:pt x="46" y="44"/>
                    </a:cubicBezTo>
                    <a:cubicBezTo>
                      <a:pt x="43" y="50"/>
                      <a:pt x="39" y="55"/>
                      <a:pt x="36" y="61"/>
                    </a:cubicBezTo>
                    <a:cubicBezTo>
                      <a:pt x="32" y="71"/>
                      <a:pt x="34" y="85"/>
                      <a:pt x="33" y="96"/>
                    </a:cubicBezTo>
                    <a:cubicBezTo>
                      <a:pt x="22" y="94"/>
                      <a:pt x="29" y="66"/>
                      <a:pt x="32" y="59"/>
                    </a:cubicBezTo>
                    <a:cubicBezTo>
                      <a:pt x="35" y="49"/>
                      <a:pt x="36" y="41"/>
                      <a:pt x="32" y="30"/>
                    </a:cubicBezTo>
                    <a:cubicBezTo>
                      <a:pt x="29" y="23"/>
                      <a:pt x="28" y="14"/>
                      <a:pt x="19" y="14"/>
                    </a:cubicBezTo>
                    <a:cubicBezTo>
                      <a:pt x="15" y="14"/>
                      <a:pt x="3" y="18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7" name="Freeform 749"/>
              <p:cNvSpPr>
                <a:spLocks/>
              </p:cNvSpPr>
              <p:nvPr/>
            </p:nvSpPr>
            <p:spPr bwMode="auto">
              <a:xfrm>
                <a:off x="2546" y="1017"/>
                <a:ext cx="177" cy="245"/>
              </a:xfrm>
              <a:custGeom>
                <a:avLst/>
                <a:gdLst>
                  <a:gd name="T0" fmla="*/ 0 w 71"/>
                  <a:gd name="T1" fmla="*/ 0 h 98"/>
                  <a:gd name="T2" fmla="*/ 167 w 71"/>
                  <a:gd name="T3" fmla="*/ 170 h 98"/>
                  <a:gd name="T4" fmla="*/ 155 w 71"/>
                  <a:gd name="T5" fmla="*/ 350 h 98"/>
                  <a:gd name="T6" fmla="*/ 237 w 71"/>
                  <a:gd name="T7" fmla="*/ 425 h 98"/>
                  <a:gd name="T8" fmla="*/ 237 w 71"/>
                  <a:gd name="T9" fmla="*/ 533 h 98"/>
                  <a:gd name="T10" fmla="*/ 299 w 71"/>
                  <a:gd name="T11" fmla="*/ 588 h 98"/>
                  <a:gd name="T12" fmla="*/ 416 w 71"/>
                  <a:gd name="T13" fmla="*/ 595 h 98"/>
                  <a:gd name="T14" fmla="*/ 441 w 71"/>
                  <a:gd name="T15" fmla="*/ 508 h 98"/>
                  <a:gd name="T16" fmla="*/ 349 w 71"/>
                  <a:gd name="T17" fmla="*/ 520 h 98"/>
                  <a:gd name="T18" fmla="*/ 292 w 71"/>
                  <a:gd name="T19" fmla="*/ 420 h 98"/>
                  <a:gd name="T20" fmla="*/ 262 w 71"/>
                  <a:gd name="T21" fmla="*/ 325 h 98"/>
                  <a:gd name="T22" fmla="*/ 249 w 71"/>
                  <a:gd name="T23" fmla="*/ 233 h 98"/>
                  <a:gd name="T24" fmla="*/ 199 w 71"/>
                  <a:gd name="T25" fmla="*/ 83 h 98"/>
                  <a:gd name="T26" fmla="*/ 30 w 71"/>
                  <a:gd name="T27" fmla="*/ 0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" h="98">
                    <a:moveTo>
                      <a:pt x="0" y="0"/>
                    </a:moveTo>
                    <a:cubicBezTo>
                      <a:pt x="17" y="0"/>
                      <a:pt x="24" y="11"/>
                      <a:pt x="27" y="27"/>
                    </a:cubicBezTo>
                    <a:cubicBezTo>
                      <a:pt x="29" y="37"/>
                      <a:pt x="17" y="48"/>
                      <a:pt x="25" y="56"/>
                    </a:cubicBezTo>
                    <a:cubicBezTo>
                      <a:pt x="29" y="60"/>
                      <a:pt x="35" y="62"/>
                      <a:pt x="38" y="68"/>
                    </a:cubicBezTo>
                    <a:cubicBezTo>
                      <a:pt x="40" y="74"/>
                      <a:pt x="37" y="79"/>
                      <a:pt x="38" y="85"/>
                    </a:cubicBezTo>
                    <a:cubicBezTo>
                      <a:pt x="39" y="92"/>
                      <a:pt x="42" y="93"/>
                      <a:pt x="48" y="94"/>
                    </a:cubicBezTo>
                    <a:cubicBezTo>
                      <a:pt x="52" y="95"/>
                      <a:pt x="63" y="98"/>
                      <a:pt x="67" y="95"/>
                    </a:cubicBezTo>
                    <a:cubicBezTo>
                      <a:pt x="71" y="93"/>
                      <a:pt x="70" y="85"/>
                      <a:pt x="71" y="81"/>
                    </a:cubicBezTo>
                    <a:cubicBezTo>
                      <a:pt x="66" y="82"/>
                      <a:pt x="62" y="86"/>
                      <a:pt x="56" y="83"/>
                    </a:cubicBezTo>
                    <a:cubicBezTo>
                      <a:pt x="49" y="80"/>
                      <a:pt x="48" y="73"/>
                      <a:pt x="47" y="67"/>
                    </a:cubicBezTo>
                    <a:cubicBezTo>
                      <a:pt x="46" y="61"/>
                      <a:pt x="45" y="56"/>
                      <a:pt x="42" y="52"/>
                    </a:cubicBezTo>
                    <a:cubicBezTo>
                      <a:pt x="38" y="45"/>
                      <a:pt x="38" y="45"/>
                      <a:pt x="40" y="37"/>
                    </a:cubicBezTo>
                    <a:cubicBezTo>
                      <a:pt x="42" y="27"/>
                      <a:pt x="35" y="21"/>
                      <a:pt x="32" y="13"/>
                    </a:cubicBezTo>
                    <a:cubicBezTo>
                      <a:pt x="28" y="4"/>
                      <a:pt x="14" y="2"/>
                      <a:pt x="5" y="0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8" name="Freeform 750"/>
              <p:cNvSpPr>
                <a:spLocks/>
              </p:cNvSpPr>
              <p:nvPr/>
            </p:nvSpPr>
            <p:spPr bwMode="auto">
              <a:xfrm>
                <a:off x="2583" y="819"/>
                <a:ext cx="350" cy="230"/>
              </a:xfrm>
              <a:custGeom>
                <a:avLst/>
                <a:gdLst>
                  <a:gd name="T0" fmla="*/ 108 w 140"/>
                  <a:gd name="T1" fmla="*/ 20 h 92"/>
                  <a:gd name="T2" fmla="*/ 88 w 140"/>
                  <a:gd name="T3" fmla="*/ 20 h 92"/>
                  <a:gd name="T4" fmla="*/ 75 w 140"/>
                  <a:gd name="T5" fmla="*/ 150 h 92"/>
                  <a:gd name="T6" fmla="*/ 13 w 140"/>
                  <a:gd name="T7" fmla="*/ 238 h 92"/>
                  <a:gd name="T8" fmla="*/ 133 w 140"/>
                  <a:gd name="T9" fmla="*/ 258 h 92"/>
                  <a:gd name="T10" fmla="*/ 250 w 140"/>
                  <a:gd name="T11" fmla="*/ 250 h 92"/>
                  <a:gd name="T12" fmla="*/ 538 w 140"/>
                  <a:gd name="T13" fmla="*/ 233 h 92"/>
                  <a:gd name="T14" fmla="*/ 645 w 140"/>
                  <a:gd name="T15" fmla="*/ 308 h 92"/>
                  <a:gd name="T16" fmla="*/ 700 w 140"/>
                  <a:gd name="T17" fmla="*/ 433 h 92"/>
                  <a:gd name="T18" fmla="*/ 763 w 140"/>
                  <a:gd name="T19" fmla="*/ 495 h 92"/>
                  <a:gd name="T20" fmla="*/ 775 w 140"/>
                  <a:gd name="T21" fmla="*/ 575 h 92"/>
                  <a:gd name="T22" fmla="*/ 858 w 140"/>
                  <a:gd name="T23" fmla="*/ 508 h 92"/>
                  <a:gd name="T24" fmla="*/ 825 w 140"/>
                  <a:gd name="T25" fmla="*/ 425 h 92"/>
                  <a:gd name="T26" fmla="*/ 708 w 140"/>
                  <a:gd name="T27" fmla="*/ 363 h 92"/>
                  <a:gd name="T28" fmla="*/ 675 w 140"/>
                  <a:gd name="T29" fmla="*/ 263 h 92"/>
                  <a:gd name="T30" fmla="*/ 595 w 140"/>
                  <a:gd name="T31" fmla="*/ 213 h 92"/>
                  <a:gd name="T32" fmla="*/ 500 w 140"/>
                  <a:gd name="T33" fmla="*/ 175 h 92"/>
                  <a:gd name="T34" fmla="*/ 413 w 140"/>
                  <a:gd name="T35" fmla="*/ 125 h 92"/>
                  <a:gd name="T36" fmla="*/ 325 w 140"/>
                  <a:gd name="T37" fmla="*/ 95 h 92"/>
                  <a:gd name="T38" fmla="*/ 188 w 140"/>
                  <a:gd name="T39" fmla="*/ 88 h 92"/>
                  <a:gd name="T40" fmla="*/ 163 w 140"/>
                  <a:gd name="T41" fmla="*/ 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0" h="92">
                    <a:moveTo>
                      <a:pt x="17" y="3"/>
                    </a:moveTo>
                    <a:cubicBezTo>
                      <a:pt x="16" y="3"/>
                      <a:pt x="15" y="3"/>
                      <a:pt x="14" y="3"/>
                    </a:cubicBezTo>
                    <a:cubicBezTo>
                      <a:pt x="15" y="10"/>
                      <a:pt x="18" y="17"/>
                      <a:pt x="12" y="24"/>
                    </a:cubicBezTo>
                    <a:cubicBezTo>
                      <a:pt x="8" y="29"/>
                      <a:pt x="0" y="30"/>
                      <a:pt x="2" y="38"/>
                    </a:cubicBezTo>
                    <a:cubicBezTo>
                      <a:pt x="4" y="47"/>
                      <a:pt x="14" y="43"/>
                      <a:pt x="21" y="41"/>
                    </a:cubicBezTo>
                    <a:cubicBezTo>
                      <a:pt x="28" y="39"/>
                      <a:pt x="34" y="40"/>
                      <a:pt x="40" y="40"/>
                    </a:cubicBezTo>
                    <a:cubicBezTo>
                      <a:pt x="55" y="41"/>
                      <a:pt x="71" y="33"/>
                      <a:pt x="86" y="37"/>
                    </a:cubicBezTo>
                    <a:cubicBezTo>
                      <a:pt x="92" y="39"/>
                      <a:pt x="100" y="43"/>
                      <a:pt x="103" y="49"/>
                    </a:cubicBezTo>
                    <a:cubicBezTo>
                      <a:pt x="107" y="57"/>
                      <a:pt x="106" y="62"/>
                      <a:pt x="112" y="69"/>
                    </a:cubicBezTo>
                    <a:cubicBezTo>
                      <a:pt x="115" y="72"/>
                      <a:pt x="120" y="75"/>
                      <a:pt x="122" y="79"/>
                    </a:cubicBezTo>
                    <a:cubicBezTo>
                      <a:pt x="123" y="83"/>
                      <a:pt x="123" y="88"/>
                      <a:pt x="124" y="92"/>
                    </a:cubicBezTo>
                    <a:cubicBezTo>
                      <a:pt x="127" y="91"/>
                      <a:pt x="135" y="84"/>
                      <a:pt x="137" y="81"/>
                    </a:cubicBezTo>
                    <a:cubicBezTo>
                      <a:pt x="140" y="75"/>
                      <a:pt x="137" y="71"/>
                      <a:pt x="132" y="68"/>
                    </a:cubicBezTo>
                    <a:cubicBezTo>
                      <a:pt x="125" y="65"/>
                      <a:pt x="116" y="67"/>
                      <a:pt x="113" y="58"/>
                    </a:cubicBezTo>
                    <a:cubicBezTo>
                      <a:pt x="110" y="52"/>
                      <a:pt x="113" y="47"/>
                      <a:pt x="108" y="42"/>
                    </a:cubicBezTo>
                    <a:cubicBezTo>
                      <a:pt x="104" y="39"/>
                      <a:pt x="99" y="37"/>
                      <a:pt x="95" y="34"/>
                    </a:cubicBezTo>
                    <a:cubicBezTo>
                      <a:pt x="89" y="28"/>
                      <a:pt x="88" y="29"/>
                      <a:pt x="80" y="28"/>
                    </a:cubicBezTo>
                    <a:cubicBezTo>
                      <a:pt x="71" y="28"/>
                      <a:pt x="69" y="27"/>
                      <a:pt x="66" y="20"/>
                    </a:cubicBezTo>
                    <a:cubicBezTo>
                      <a:pt x="62" y="11"/>
                      <a:pt x="60" y="12"/>
                      <a:pt x="52" y="15"/>
                    </a:cubicBezTo>
                    <a:cubicBezTo>
                      <a:pt x="46" y="17"/>
                      <a:pt x="33" y="23"/>
                      <a:pt x="30" y="14"/>
                    </a:cubicBezTo>
                    <a:cubicBezTo>
                      <a:pt x="28" y="5"/>
                      <a:pt x="38" y="1"/>
                      <a:pt x="26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79" name="Freeform 751"/>
              <p:cNvSpPr>
                <a:spLocks/>
              </p:cNvSpPr>
              <p:nvPr/>
            </p:nvSpPr>
            <p:spPr bwMode="auto">
              <a:xfrm>
                <a:off x="3003" y="864"/>
                <a:ext cx="568" cy="220"/>
              </a:xfrm>
              <a:custGeom>
                <a:avLst/>
                <a:gdLst>
                  <a:gd name="T0" fmla="*/ 0 w 227"/>
                  <a:gd name="T1" fmla="*/ 0 h 88"/>
                  <a:gd name="T2" fmla="*/ 513 w 227"/>
                  <a:gd name="T3" fmla="*/ 138 h 88"/>
                  <a:gd name="T4" fmla="*/ 613 w 227"/>
                  <a:gd name="T5" fmla="*/ 175 h 88"/>
                  <a:gd name="T6" fmla="*/ 721 w 227"/>
                  <a:gd name="T7" fmla="*/ 195 h 88"/>
                  <a:gd name="T8" fmla="*/ 888 w 227"/>
                  <a:gd name="T9" fmla="*/ 300 h 88"/>
                  <a:gd name="T10" fmla="*/ 971 w 227"/>
                  <a:gd name="T11" fmla="*/ 313 h 88"/>
                  <a:gd name="T12" fmla="*/ 1026 w 227"/>
                  <a:gd name="T13" fmla="*/ 375 h 88"/>
                  <a:gd name="T14" fmla="*/ 1113 w 227"/>
                  <a:gd name="T15" fmla="*/ 383 h 88"/>
                  <a:gd name="T16" fmla="*/ 1196 w 227"/>
                  <a:gd name="T17" fmla="*/ 420 h 88"/>
                  <a:gd name="T18" fmla="*/ 1364 w 227"/>
                  <a:gd name="T19" fmla="*/ 400 h 88"/>
                  <a:gd name="T20" fmla="*/ 1421 w 227"/>
                  <a:gd name="T21" fmla="*/ 550 h 88"/>
                  <a:gd name="T22" fmla="*/ 1209 w 227"/>
                  <a:gd name="T23" fmla="*/ 445 h 88"/>
                  <a:gd name="T24" fmla="*/ 988 w 227"/>
                  <a:gd name="T25" fmla="*/ 395 h 88"/>
                  <a:gd name="T26" fmla="*/ 796 w 227"/>
                  <a:gd name="T27" fmla="*/ 288 h 88"/>
                  <a:gd name="T28" fmla="*/ 608 w 227"/>
                  <a:gd name="T29" fmla="*/ 200 h 88"/>
                  <a:gd name="T30" fmla="*/ 458 w 227"/>
                  <a:gd name="T31" fmla="*/ 200 h 88"/>
                  <a:gd name="T32" fmla="*/ 325 w 227"/>
                  <a:gd name="T33" fmla="*/ 250 h 88"/>
                  <a:gd name="T34" fmla="*/ 350 w 227"/>
                  <a:gd name="T35" fmla="*/ 163 h 88"/>
                  <a:gd name="T36" fmla="*/ 275 w 227"/>
                  <a:gd name="T37" fmla="*/ 100 h 88"/>
                  <a:gd name="T38" fmla="*/ 208 w 227"/>
                  <a:gd name="T39" fmla="*/ 45 h 88"/>
                  <a:gd name="T40" fmla="*/ 113 w 227"/>
                  <a:gd name="T41" fmla="*/ 20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7" h="88">
                    <a:moveTo>
                      <a:pt x="0" y="0"/>
                    </a:moveTo>
                    <a:cubicBezTo>
                      <a:pt x="30" y="0"/>
                      <a:pt x="55" y="10"/>
                      <a:pt x="82" y="22"/>
                    </a:cubicBezTo>
                    <a:cubicBezTo>
                      <a:pt x="87" y="24"/>
                      <a:pt x="92" y="27"/>
                      <a:pt x="98" y="28"/>
                    </a:cubicBezTo>
                    <a:cubicBezTo>
                      <a:pt x="103" y="30"/>
                      <a:pt x="109" y="30"/>
                      <a:pt x="115" y="31"/>
                    </a:cubicBezTo>
                    <a:cubicBezTo>
                      <a:pt x="127" y="34"/>
                      <a:pt x="130" y="46"/>
                      <a:pt x="142" y="48"/>
                    </a:cubicBezTo>
                    <a:cubicBezTo>
                      <a:pt x="146" y="48"/>
                      <a:pt x="152" y="48"/>
                      <a:pt x="155" y="50"/>
                    </a:cubicBezTo>
                    <a:cubicBezTo>
                      <a:pt x="159" y="52"/>
                      <a:pt x="160" y="58"/>
                      <a:pt x="164" y="60"/>
                    </a:cubicBezTo>
                    <a:cubicBezTo>
                      <a:pt x="169" y="62"/>
                      <a:pt x="174" y="60"/>
                      <a:pt x="178" y="61"/>
                    </a:cubicBezTo>
                    <a:cubicBezTo>
                      <a:pt x="183" y="62"/>
                      <a:pt x="186" y="65"/>
                      <a:pt x="191" y="67"/>
                    </a:cubicBezTo>
                    <a:cubicBezTo>
                      <a:pt x="201" y="69"/>
                      <a:pt x="209" y="62"/>
                      <a:pt x="218" y="64"/>
                    </a:cubicBezTo>
                    <a:cubicBezTo>
                      <a:pt x="226" y="65"/>
                      <a:pt x="227" y="81"/>
                      <a:pt x="227" y="88"/>
                    </a:cubicBezTo>
                    <a:cubicBezTo>
                      <a:pt x="217" y="82"/>
                      <a:pt x="205" y="71"/>
                      <a:pt x="193" y="71"/>
                    </a:cubicBezTo>
                    <a:cubicBezTo>
                      <a:pt x="180" y="71"/>
                      <a:pt x="168" y="73"/>
                      <a:pt x="158" y="63"/>
                    </a:cubicBezTo>
                    <a:cubicBezTo>
                      <a:pt x="149" y="54"/>
                      <a:pt x="139" y="49"/>
                      <a:pt x="127" y="46"/>
                    </a:cubicBezTo>
                    <a:cubicBezTo>
                      <a:pt x="116" y="43"/>
                      <a:pt x="108" y="35"/>
                      <a:pt x="97" y="32"/>
                    </a:cubicBezTo>
                    <a:cubicBezTo>
                      <a:pt x="90" y="30"/>
                      <a:pt x="80" y="29"/>
                      <a:pt x="73" y="32"/>
                    </a:cubicBezTo>
                    <a:cubicBezTo>
                      <a:pt x="66" y="34"/>
                      <a:pt x="60" y="43"/>
                      <a:pt x="52" y="40"/>
                    </a:cubicBezTo>
                    <a:cubicBezTo>
                      <a:pt x="54" y="35"/>
                      <a:pt x="59" y="33"/>
                      <a:pt x="56" y="26"/>
                    </a:cubicBezTo>
                    <a:cubicBezTo>
                      <a:pt x="54" y="21"/>
                      <a:pt x="48" y="20"/>
                      <a:pt x="44" y="16"/>
                    </a:cubicBezTo>
                    <a:cubicBezTo>
                      <a:pt x="39" y="12"/>
                      <a:pt x="39" y="10"/>
                      <a:pt x="33" y="7"/>
                    </a:cubicBezTo>
                    <a:cubicBezTo>
                      <a:pt x="28" y="5"/>
                      <a:pt x="24" y="3"/>
                      <a:pt x="18" y="3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0" name="Freeform 752"/>
              <p:cNvSpPr>
                <a:spLocks/>
              </p:cNvSpPr>
              <p:nvPr/>
            </p:nvSpPr>
            <p:spPr bwMode="auto">
              <a:xfrm>
                <a:off x="2883" y="977"/>
                <a:ext cx="220" cy="245"/>
              </a:xfrm>
              <a:custGeom>
                <a:avLst/>
                <a:gdLst>
                  <a:gd name="T0" fmla="*/ 38 w 88"/>
                  <a:gd name="T1" fmla="*/ 45 h 98"/>
                  <a:gd name="T2" fmla="*/ 150 w 88"/>
                  <a:gd name="T3" fmla="*/ 58 h 98"/>
                  <a:gd name="T4" fmla="*/ 225 w 88"/>
                  <a:gd name="T5" fmla="*/ 8 h 98"/>
                  <a:gd name="T6" fmla="*/ 333 w 88"/>
                  <a:gd name="T7" fmla="*/ 8 h 98"/>
                  <a:gd name="T8" fmla="*/ 450 w 88"/>
                  <a:gd name="T9" fmla="*/ 20 h 98"/>
                  <a:gd name="T10" fmla="*/ 238 w 88"/>
                  <a:gd name="T11" fmla="*/ 138 h 98"/>
                  <a:gd name="T12" fmla="*/ 388 w 88"/>
                  <a:gd name="T13" fmla="*/ 263 h 98"/>
                  <a:gd name="T14" fmla="*/ 538 w 88"/>
                  <a:gd name="T15" fmla="*/ 388 h 98"/>
                  <a:gd name="T16" fmla="*/ 533 w 88"/>
                  <a:gd name="T17" fmla="*/ 500 h 98"/>
                  <a:gd name="T18" fmla="*/ 513 w 88"/>
                  <a:gd name="T19" fmla="*/ 545 h 98"/>
                  <a:gd name="T20" fmla="*/ 470 w 88"/>
                  <a:gd name="T21" fmla="*/ 563 h 98"/>
                  <a:gd name="T22" fmla="*/ 438 w 88"/>
                  <a:gd name="T23" fmla="*/ 613 h 98"/>
                  <a:gd name="T24" fmla="*/ 488 w 88"/>
                  <a:gd name="T25" fmla="*/ 420 h 98"/>
                  <a:gd name="T26" fmla="*/ 345 w 88"/>
                  <a:gd name="T27" fmla="*/ 320 h 98"/>
                  <a:gd name="T28" fmla="*/ 133 w 88"/>
                  <a:gd name="T29" fmla="*/ 245 h 98"/>
                  <a:gd name="T30" fmla="*/ 25 w 88"/>
                  <a:gd name="T31" fmla="*/ 113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" h="98">
                    <a:moveTo>
                      <a:pt x="6" y="7"/>
                    </a:moveTo>
                    <a:cubicBezTo>
                      <a:pt x="10" y="9"/>
                      <a:pt x="18" y="10"/>
                      <a:pt x="24" y="9"/>
                    </a:cubicBezTo>
                    <a:cubicBezTo>
                      <a:pt x="29" y="8"/>
                      <a:pt x="31" y="3"/>
                      <a:pt x="36" y="1"/>
                    </a:cubicBezTo>
                    <a:cubicBezTo>
                      <a:pt x="40" y="0"/>
                      <a:pt x="48" y="2"/>
                      <a:pt x="53" y="1"/>
                    </a:cubicBezTo>
                    <a:cubicBezTo>
                      <a:pt x="59" y="1"/>
                      <a:pt x="66" y="1"/>
                      <a:pt x="72" y="3"/>
                    </a:cubicBezTo>
                    <a:cubicBezTo>
                      <a:pt x="58" y="3"/>
                      <a:pt x="37" y="4"/>
                      <a:pt x="38" y="22"/>
                    </a:cubicBezTo>
                    <a:cubicBezTo>
                      <a:pt x="39" y="39"/>
                      <a:pt x="50" y="37"/>
                      <a:pt x="62" y="42"/>
                    </a:cubicBezTo>
                    <a:cubicBezTo>
                      <a:pt x="72" y="45"/>
                      <a:pt x="84" y="50"/>
                      <a:pt x="86" y="62"/>
                    </a:cubicBezTo>
                    <a:cubicBezTo>
                      <a:pt x="88" y="68"/>
                      <a:pt x="87" y="74"/>
                      <a:pt x="85" y="80"/>
                    </a:cubicBezTo>
                    <a:cubicBezTo>
                      <a:pt x="85" y="82"/>
                      <a:pt x="84" y="86"/>
                      <a:pt x="82" y="87"/>
                    </a:cubicBezTo>
                    <a:cubicBezTo>
                      <a:pt x="80" y="89"/>
                      <a:pt x="77" y="88"/>
                      <a:pt x="75" y="90"/>
                    </a:cubicBezTo>
                    <a:cubicBezTo>
                      <a:pt x="73" y="92"/>
                      <a:pt x="71" y="96"/>
                      <a:pt x="70" y="98"/>
                    </a:cubicBezTo>
                    <a:cubicBezTo>
                      <a:pt x="75" y="90"/>
                      <a:pt x="82" y="77"/>
                      <a:pt x="78" y="67"/>
                    </a:cubicBezTo>
                    <a:cubicBezTo>
                      <a:pt x="74" y="57"/>
                      <a:pt x="62" y="57"/>
                      <a:pt x="55" y="51"/>
                    </a:cubicBezTo>
                    <a:cubicBezTo>
                      <a:pt x="45" y="42"/>
                      <a:pt x="33" y="43"/>
                      <a:pt x="21" y="39"/>
                    </a:cubicBezTo>
                    <a:cubicBezTo>
                      <a:pt x="12" y="36"/>
                      <a:pt x="0" y="29"/>
                      <a:pt x="4" y="18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1" name="Freeform 753"/>
              <p:cNvSpPr>
                <a:spLocks/>
              </p:cNvSpPr>
              <p:nvPr/>
            </p:nvSpPr>
            <p:spPr bwMode="auto">
              <a:xfrm>
                <a:off x="3111" y="1057"/>
                <a:ext cx="117" cy="110"/>
              </a:xfrm>
              <a:custGeom>
                <a:avLst/>
                <a:gdLst>
                  <a:gd name="T0" fmla="*/ 0 w 47"/>
                  <a:gd name="T1" fmla="*/ 150 h 44"/>
                  <a:gd name="T2" fmla="*/ 174 w 47"/>
                  <a:gd name="T3" fmla="*/ 125 h 44"/>
                  <a:gd name="T4" fmla="*/ 279 w 47"/>
                  <a:gd name="T5" fmla="*/ 58 h 44"/>
                  <a:gd name="T6" fmla="*/ 174 w 47"/>
                  <a:gd name="T7" fmla="*/ 195 h 44"/>
                  <a:gd name="T8" fmla="*/ 167 w 47"/>
                  <a:gd name="T9" fmla="*/ 250 h 44"/>
                  <a:gd name="T10" fmla="*/ 55 w 47"/>
                  <a:gd name="T11" fmla="*/ 27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44">
                    <a:moveTo>
                      <a:pt x="0" y="24"/>
                    </a:moveTo>
                    <a:cubicBezTo>
                      <a:pt x="5" y="31"/>
                      <a:pt x="23" y="26"/>
                      <a:pt x="28" y="20"/>
                    </a:cubicBezTo>
                    <a:cubicBezTo>
                      <a:pt x="30" y="17"/>
                      <a:pt x="41" y="0"/>
                      <a:pt x="45" y="9"/>
                    </a:cubicBezTo>
                    <a:cubicBezTo>
                      <a:pt x="47" y="13"/>
                      <a:pt x="29" y="23"/>
                      <a:pt x="28" y="31"/>
                    </a:cubicBezTo>
                    <a:cubicBezTo>
                      <a:pt x="28" y="35"/>
                      <a:pt x="30" y="36"/>
                      <a:pt x="27" y="40"/>
                    </a:cubicBezTo>
                    <a:cubicBezTo>
                      <a:pt x="23" y="43"/>
                      <a:pt x="14" y="42"/>
                      <a:pt x="9" y="44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2" name="Freeform 754"/>
              <p:cNvSpPr>
                <a:spLocks/>
              </p:cNvSpPr>
              <p:nvPr/>
            </p:nvSpPr>
            <p:spPr bwMode="auto">
              <a:xfrm>
                <a:off x="3308" y="1134"/>
                <a:ext cx="323" cy="173"/>
              </a:xfrm>
              <a:custGeom>
                <a:avLst/>
                <a:gdLst>
                  <a:gd name="T0" fmla="*/ 75 w 129"/>
                  <a:gd name="T1" fmla="*/ 25 h 69"/>
                  <a:gd name="T2" fmla="*/ 63 w 129"/>
                  <a:gd name="T3" fmla="*/ 20 h 69"/>
                  <a:gd name="T4" fmla="*/ 133 w 129"/>
                  <a:gd name="T5" fmla="*/ 188 h 69"/>
                  <a:gd name="T6" fmla="*/ 238 w 129"/>
                  <a:gd name="T7" fmla="*/ 176 h 69"/>
                  <a:gd name="T8" fmla="*/ 270 w 129"/>
                  <a:gd name="T9" fmla="*/ 208 h 69"/>
                  <a:gd name="T10" fmla="*/ 320 w 129"/>
                  <a:gd name="T11" fmla="*/ 221 h 69"/>
                  <a:gd name="T12" fmla="*/ 496 w 129"/>
                  <a:gd name="T13" fmla="*/ 346 h 69"/>
                  <a:gd name="T14" fmla="*/ 739 w 129"/>
                  <a:gd name="T15" fmla="*/ 401 h 69"/>
                  <a:gd name="T16" fmla="*/ 809 w 129"/>
                  <a:gd name="T17" fmla="*/ 414 h 69"/>
                  <a:gd name="T18" fmla="*/ 701 w 129"/>
                  <a:gd name="T19" fmla="*/ 384 h 69"/>
                  <a:gd name="T20" fmla="*/ 608 w 129"/>
                  <a:gd name="T21" fmla="*/ 326 h 69"/>
                  <a:gd name="T22" fmla="*/ 513 w 129"/>
                  <a:gd name="T23" fmla="*/ 283 h 69"/>
                  <a:gd name="T24" fmla="*/ 451 w 129"/>
                  <a:gd name="T25" fmla="*/ 213 h 69"/>
                  <a:gd name="T26" fmla="*/ 338 w 129"/>
                  <a:gd name="T27" fmla="*/ 163 h 69"/>
                  <a:gd name="T28" fmla="*/ 295 w 129"/>
                  <a:gd name="T29" fmla="*/ 75 h 69"/>
                  <a:gd name="T30" fmla="*/ 125 w 129"/>
                  <a:gd name="T31" fmla="*/ 50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69">
                    <a:moveTo>
                      <a:pt x="12" y="4"/>
                    </a:moveTo>
                    <a:cubicBezTo>
                      <a:pt x="11" y="4"/>
                      <a:pt x="10" y="3"/>
                      <a:pt x="10" y="3"/>
                    </a:cubicBezTo>
                    <a:cubicBezTo>
                      <a:pt x="10" y="16"/>
                      <a:pt x="0" y="33"/>
                      <a:pt x="21" y="30"/>
                    </a:cubicBezTo>
                    <a:cubicBezTo>
                      <a:pt x="27" y="30"/>
                      <a:pt x="33" y="26"/>
                      <a:pt x="38" y="28"/>
                    </a:cubicBezTo>
                    <a:cubicBezTo>
                      <a:pt x="40" y="29"/>
                      <a:pt x="41" y="32"/>
                      <a:pt x="43" y="33"/>
                    </a:cubicBezTo>
                    <a:cubicBezTo>
                      <a:pt x="45" y="34"/>
                      <a:pt x="49" y="34"/>
                      <a:pt x="51" y="35"/>
                    </a:cubicBezTo>
                    <a:cubicBezTo>
                      <a:pt x="63" y="39"/>
                      <a:pt x="67" y="52"/>
                      <a:pt x="79" y="55"/>
                    </a:cubicBezTo>
                    <a:cubicBezTo>
                      <a:pt x="92" y="58"/>
                      <a:pt x="106" y="58"/>
                      <a:pt x="118" y="64"/>
                    </a:cubicBezTo>
                    <a:cubicBezTo>
                      <a:pt x="122" y="66"/>
                      <a:pt x="124" y="69"/>
                      <a:pt x="129" y="66"/>
                    </a:cubicBezTo>
                    <a:cubicBezTo>
                      <a:pt x="124" y="64"/>
                      <a:pt x="118" y="63"/>
                      <a:pt x="112" y="61"/>
                    </a:cubicBezTo>
                    <a:cubicBezTo>
                      <a:pt x="107" y="58"/>
                      <a:pt x="102" y="54"/>
                      <a:pt x="97" y="52"/>
                    </a:cubicBezTo>
                    <a:cubicBezTo>
                      <a:pt x="92" y="49"/>
                      <a:pt x="86" y="49"/>
                      <a:pt x="82" y="45"/>
                    </a:cubicBezTo>
                    <a:cubicBezTo>
                      <a:pt x="78" y="42"/>
                      <a:pt x="76" y="37"/>
                      <a:pt x="72" y="34"/>
                    </a:cubicBezTo>
                    <a:cubicBezTo>
                      <a:pt x="66" y="30"/>
                      <a:pt x="60" y="30"/>
                      <a:pt x="54" y="26"/>
                    </a:cubicBezTo>
                    <a:cubicBezTo>
                      <a:pt x="48" y="22"/>
                      <a:pt x="49" y="18"/>
                      <a:pt x="47" y="12"/>
                    </a:cubicBezTo>
                    <a:cubicBezTo>
                      <a:pt x="41" y="0"/>
                      <a:pt x="27" y="14"/>
                      <a:pt x="20" y="8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3" name="Freeform 755"/>
              <p:cNvSpPr>
                <a:spLocks/>
              </p:cNvSpPr>
              <p:nvPr/>
            </p:nvSpPr>
            <p:spPr bwMode="auto">
              <a:xfrm>
                <a:off x="3596" y="1049"/>
                <a:ext cx="172" cy="133"/>
              </a:xfrm>
              <a:custGeom>
                <a:avLst/>
                <a:gdLst>
                  <a:gd name="T0" fmla="*/ 42 w 69"/>
                  <a:gd name="T1" fmla="*/ 38 h 53"/>
                  <a:gd name="T2" fmla="*/ 167 w 69"/>
                  <a:gd name="T3" fmla="*/ 38 h 53"/>
                  <a:gd name="T4" fmla="*/ 187 w 69"/>
                  <a:gd name="T5" fmla="*/ 100 h 53"/>
                  <a:gd name="T6" fmla="*/ 254 w 69"/>
                  <a:gd name="T7" fmla="*/ 151 h 53"/>
                  <a:gd name="T8" fmla="*/ 379 w 69"/>
                  <a:gd name="T9" fmla="*/ 221 h 53"/>
                  <a:gd name="T10" fmla="*/ 429 w 69"/>
                  <a:gd name="T11" fmla="*/ 334 h 53"/>
                  <a:gd name="T12" fmla="*/ 337 w 69"/>
                  <a:gd name="T13" fmla="*/ 246 h 53"/>
                  <a:gd name="T14" fmla="*/ 254 w 69"/>
                  <a:gd name="T15" fmla="*/ 183 h 53"/>
                  <a:gd name="T16" fmla="*/ 0 w 69"/>
                  <a:gd name="T17" fmla="*/ 95 h 53"/>
                  <a:gd name="T18" fmla="*/ 67 w 69"/>
                  <a:gd name="T19" fmla="*/ 38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53">
                    <a:moveTo>
                      <a:pt x="7" y="6"/>
                    </a:moveTo>
                    <a:cubicBezTo>
                      <a:pt x="15" y="6"/>
                      <a:pt x="22" y="0"/>
                      <a:pt x="27" y="6"/>
                    </a:cubicBezTo>
                    <a:cubicBezTo>
                      <a:pt x="29" y="8"/>
                      <a:pt x="28" y="13"/>
                      <a:pt x="30" y="16"/>
                    </a:cubicBezTo>
                    <a:cubicBezTo>
                      <a:pt x="33" y="19"/>
                      <a:pt x="37" y="22"/>
                      <a:pt x="41" y="24"/>
                    </a:cubicBezTo>
                    <a:cubicBezTo>
                      <a:pt x="49" y="27"/>
                      <a:pt x="56" y="28"/>
                      <a:pt x="61" y="35"/>
                    </a:cubicBezTo>
                    <a:cubicBezTo>
                      <a:pt x="65" y="41"/>
                      <a:pt x="66" y="48"/>
                      <a:pt x="69" y="53"/>
                    </a:cubicBezTo>
                    <a:cubicBezTo>
                      <a:pt x="64" y="48"/>
                      <a:pt x="61" y="44"/>
                      <a:pt x="54" y="39"/>
                    </a:cubicBezTo>
                    <a:cubicBezTo>
                      <a:pt x="49" y="36"/>
                      <a:pt x="47" y="31"/>
                      <a:pt x="41" y="29"/>
                    </a:cubicBezTo>
                    <a:cubicBezTo>
                      <a:pt x="28" y="25"/>
                      <a:pt x="14" y="19"/>
                      <a:pt x="0" y="15"/>
                    </a:cubicBezTo>
                    <a:cubicBezTo>
                      <a:pt x="3" y="11"/>
                      <a:pt x="8" y="9"/>
                      <a:pt x="11" y="6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4" name="Freeform 756"/>
              <p:cNvSpPr>
                <a:spLocks/>
              </p:cNvSpPr>
              <p:nvPr/>
            </p:nvSpPr>
            <p:spPr bwMode="auto">
              <a:xfrm>
                <a:off x="3843" y="1747"/>
                <a:ext cx="138" cy="140"/>
              </a:xfrm>
              <a:custGeom>
                <a:avLst/>
                <a:gdLst>
                  <a:gd name="T0" fmla="*/ 226 w 55"/>
                  <a:gd name="T1" fmla="*/ 120 h 56"/>
                  <a:gd name="T2" fmla="*/ 125 w 55"/>
                  <a:gd name="T3" fmla="*/ 188 h 56"/>
                  <a:gd name="T4" fmla="*/ 25 w 55"/>
                  <a:gd name="T5" fmla="*/ 263 h 56"/>
                  <a:gd name="T6" fmla="*/ 176 w 55"/>
                  <a:gd name="T7" fmla="*/ 345 h 56"/>
                  <a:gd name="T8" fmla="*/ 113 w 55"/>
                  <a:gd name="T9" fmla="*/ 270 h 56"/>
                  <a:gd name="T10" fmla="*/ 171 w 55"/>
                  <a:gd name="T11" fmla="*/ 270 h 56"/>
                  <a:gd name="T12" fmla="*/ 238 w 55"/>
                  <a:gd name="T13" fmla="*/ 150 h 56"/>
                  <a:gd name="T14" fmla="*/ 263 w 55"/>
                  <a:gd name="T15" fmla="*/ 70 h 56"/>
                  <a:gd name="T16" fmla="*/ 346 w 55"/>
                  <a:gd name="T17" fmla="*/ 0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56">
                    <a:moveTo>
                      <a:pt x="36" y="19"/>
                    </a:moveTo>
                    <a:cubicBezTo>
                      <a:pt x="31" y="21"/>
                      <a:pt x="25" y="26"/>
                      <a:pt x="20" y="30"/>
                    </a:cubicBezTo>
                    <a:cubicBezTo>
                      <a:pt x="17" y="32"/>
                      <a:pt x="5" y="38"/>
                      <a:pt x="4" y="42"/>
                    </a:cubicBezTo>
                    <a:cubicBezTo>
                      <a:pt x="0" y="53"/>
                      <a:pt x="23" y="54"/>
                      <a:pt x="28" y="55"/>
                    </a:cubicBezTo>
                    <a:cubicBezTo>
                      <a:pt x="22" y="56"/>
                      <a:pt x="15" y="50"/>
                      <a:pt x="18" y="43"/>
                    </a:cubicBezTo>
                    <a:cubicBezTo>
                      <a:pt x="22" y="43"/>
                      <a:pt x="24" y="44"/>
                      <a:pt x="27" y="43"/>
                    </a:cubicBezTo>
                    <a:cubicBezTo>
                      <a:pt x="21" y="36"/>
                      <a:pt x="37" y="31"/>
                      <a:pt x="38" y="24"/>
                    </a:cubicBezTo>
                    <a:cubicBezTo>
                      <a:pt x="39" y="19"/>
                      <a:pt x="38" y="16"/>
                      <a:pt x="42" y="11"/>
                    </a:cubicBezTo>
                    <a:cubicBezTo>
                      <a:pt x="46" y="7"/>
                      <a:pt x="52" y="5"/>
                      <a:pt x="55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5" name="Freeform 757"/>
              <p:cNvSpPr>
                <a:spLocks/>
              </p:cNvSpPr>
              <p:nvPr/>
            </p:nvSpPr>
            <p:spPr bwMode="auto">
              <a:xfrm>
                <a:off x="3878" y="1845"/>
                <a:ext cx="143" cy="85"/>
              </a:xfrm>
              <a:custGeom>
                <a:avLst/>
                <a:gdLst>
                  <a:gd name="T0" fmla="*/ 63 w 57"/>
                  <a:gd name="T1" fmla="*/ 0 h 34"/>
                  <a:gd name="T2" fmla="*/ 108 w 57"/>
                  <a:gd name="T3" fmla="*/ 75 h 34"/>
                  <a:gd name="T4" fmla="*/ 221 w 57"/>
                  <a:gd name="T5" fmla="*/ 113 h 34"/>
                  <a:gd name="T6" fmla="*/ 346 w 57"/>
                  <a:gd name="T7" fmla="*/ 213 h 34"/>
                  <a:gd name="T8" fmla="*/ 271 w 57"/>
                  <a:gd name="T9" fmla="*/ 163 h 34"/>
                  <a:gd name="T10" fmla="*/ 176 w 57"/>
                  <a:gd name="T11" fmla="*/ 145 h 34"/>
                  <a:gd name="T12" fmla="*/ 88 w 57"/>
                  <a:gd name="T13" fmla="*/ 100 h 34"/>
                  <a:gd name="T14" fmla="*/ 0 w 57"/>
                  <a:gd name="T15" fmla="*/ 75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4">
                    <a:moveTo>
                      <a:pt x="10" y="0"/>
                    </a:moveTo>
                    <a:cubicBezTo>
                      <a:pt x="13" y="2"/>
                      <a:pt x="13" y="9"/>
                      <a:pt x="17" y="12"/>
                    </a:cubicBezTo>
                    <a:cubicBezTo>
                      <a:pt x="22" y="15"/>
                      <a:pt x="29" y="16"/>
                      <a:pt x="35" y="18"/>
                    </a:cubicBezTo>
                    <a:cubicBezTo>
                      <a:pt x="44" y="21"/>
                      <a:pt x="57" y="21"/>
                      <a:pt x="55" y="34"/>
                    </a:cubicBezTo>
                    <a:cubicBezTo>
                      <a:pt x="51" y="31"/>
                      <a:pt x="49" y="28"/>
                      <a:pt x="43" y="26"/>
                    </a:cubicBezTo>
                    <a:cubicBezTo>
                      <a:pt x="38" y="24"/>
                      <a:pt x="32" y="24"/>
                      <a:pt x="28" y="23"/>
                    </a:cubicBezTo>
                    <a:cubicBezTo>
                      <a:pt x="23" y="20"/>
                      <a:pt x="21" y="17"/>
                      <a:pt x="14" y="16"/>
                    </a:cubicBezTo>
                    <a:cubicBezTo>
                      <a:pt x="9" y="15"/>
                      <a:pt x="4" y="15"/>
                      <a:pt x="0" y="12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6" name="Freeform 758"/>
              <p:cNvSpPr>
                <a:spLocks/>
              </p:cNvSpPr>
              <p:nvPr/>
            </p:nvSpPr>
            <p:spPr bwMode="auto">
              <a:xfrm>
                <a:off x="2466" y="1782"/>
                <a:ext cx="82" cy="153"/>
              </a:xfrm>
              <a:custGeom>
                <a:avLst/>
                <a:gdLst>
                  <a:gd name="T0" fmla="*/ 17 w 33"/>
                  <a:gd name="T1" fmla="*/ 208 h 61"/>
                  <a:gd name="T2" fmla="*/ 55 w 33"/>
                  <a:gd name="T3" fmla="*/ 359 h 61"/>
                  <a:gd name="T4" fmla="*/ 204 w 33"/>
                  <a:gd name="T5" fmla="*/ 359 h 61"/>
                  <a:gd name="T6" fmla="*/ 154 w 33"/>
                  <a:gd name="T7" fmla="*/ 246 h 61"/>
                  <a:gd name="T8" fmla="*/ 117 w 33"/>
                  <a:gd name="T9" fmla="*/ 158 h 61"/>
                  <a:gd name="T10" fmla="*/ 142 w 33"/>
                  <a:gd name="T11" fmla="*/ 0 h 61"/>
                  <a:gd name="T12" fmla="*/ 80 w 33"/>
                  <a:gd name="T13" fmla="*/ 150 h 61"/>
                  <a:gd name="T14" fmla="*/ 30 w 33"/>
                  <a:gd name="T15" fmla="*/ 263 h 61"/>
                  <a:gd name="T16" fmla="*/ 30 w 33"/>
                  <a:gd name="T17" fmla="*/ 258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61">
                    <a:moveTo>
                      <a:pt x="3" y="33"/>
                    </a:moveTo>
                    <a:cubicBezTo>
                      <a:pt x="0" y="38"/>
                      <a:pt x="3" y="54"/>
                      <a:pt x="9" y="57"/>
                    </a:cubicBezTo>
                    <a:cubicBezTo>
                      <a:pt x="15" y="61"/>
                      <a:pt x="26" y="58"/>
                      <a:pt x="33" y="57"/>
                    </a:cubicBezTo>
                    <a:cubicBezTo>
                      <a:pt x="29" y="51"/>
                      <a:pt x="28" y="45"/>
                      <a:pt x="25" y="39"/>
                    </a:cubicBezTo>
                    <a:cubicBezTo>
                      <a:pt x="14" y="41"/>
                      <a:pt x="17" y="31"/>
                      <a:pt x="19" y="25"/>
                    </a:cubicBezTo>
                    <a:cubicBezTo>
                      <a:pt x="22" y="17"/>
                      <a:pt x="23" y="9"/>
                      <a:pt x="23" y="0"/>
                    </a:cubicBezTo>
                    <a:cubicBezTo>
                      <a:pt x="20" y="8"/>
                      <a:pt x="18" y="16"/>
                      <a:pt x="13" y="24"/>
                    </a:cubicBezTo>
                    <a:cubicBezTo>
                      <a:pt x="11" y="29"/>
                      <a:pt x="10" y="41"/>
                      <a:pt x="5" y="42"/>
                    </a:cubicBezTo>
                    <a:cubicBezTo>
                      <a:pt x="4" y="42"/>
                      <a:pt x="6" y="41"/>
                      <a:pt x="5" y="41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7" name="Freeform 759"/>
              <p:cNvSpPr>
                <a:spLocks/>
              </p:cNvSpPr>
              <p:nvPr/>
            </p:nvSpPr>
            <p:spPr bwMode="auto">
              <a:xfrm>
                <a:off x="2633" y="1632"/>
                <a:ext cx="170" cy="125"/>
              </a:xfrm>
              <a:custGeom>
                <a:avLst/>
                <a:gdLst>
                  <a:gd name="T0" fmla="*/ 0 w 68"/>
                  <a:gd name="T1" fmla="*/ 8 h 50"/>
                  <a:gd name="T2" fmla="*/ 188 w 68"/>
                  <a:gd name="T3" fmla="*/ 13 h 50"/>
                  <a:gd name="T4" fmla="*/ 345 w 68"/>
                  <a:gd name="T5" fmla="*/ 83 h 50"/>
                  <a:gd name="T6" fmla="*/ 395 w 68"/>
                  <a:gd name="T7" fmla="*/ 245 h 50"/>
                  <a:gd name="T8" fmla="*/ 283 w 68"/>
                  <a:gd name="T9" fmla="*/ 170 h 50"/>
                  <a:gd name="T10" fmla="*/ 200 w 68"/>
                  <a:gd name="T11" fmla="*/ 233 h 50"/>
                  <a:gd name="T12" fmla="*/ 113 w 68"/>
                  <a:gd name="T13" fmla="*/ 295 h 50"/>
                  <a:gd name="T14" fmla="*/ 150 w 68"/>
                  <a:gd name="T15" fmla="*/ 200 h 50"/>
                  <a:gd name="T16" fmla="*/ 220 w 68"/>
                  <a:gd name="T17" fmla="*/ 145 h 50"/>
                  <a:gd name="T18" fmla="*/ 138 w 68"/>
                  <a:gd name="T19" fmla="*/ 33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50">
                    <a:moveTo>
                      <a:pt x="0" y="1"/>
                    </a:moveTo>
                    <a:cubicBezTo>
                      <a:pt x="8" y="0"/>
                      <a:pt x="20" y="0"/>
                      <a:pt x="30" y="2"/>
                    </a:cubicBezTo>
                    <a:cubicBezTo>
                      <a:pt x="39" y="4"/>
                      <a:pt x="48" y="10"/>
                      <a:pt x="55" y="13"/>
                    </a:cubicBezTo>
                    <a:cubicBezTo>
                      <a:pt x="64" y="17"/>
                      <a:pt x="68" y="30"/>
                      <a:pt x="63" y="39"/>
                    </a:cubicBezTo>
                    <a:cubicBezTo>
                      <a:pt x="57" y="50"/>
                      <a:pt x="47" y="33"/>
                      <a:pt x="45" y="27"/>
                    </a:cubicBezTo>
                    <a:cubicBezTo>
                      <a:pt x="39" y="26"/>
                      <a:pt x="36" y="34"/>
                      <a:pt x="32" y="37"/>
                    </a:cubicBezTo>
                    <a:cubicBezTo>
                      <a:pt x="28" y="41"/>
                      <a:pt x="22" y="44"/>
                      <a:pt x="18" y="47"/>
                    </a:cubicBezTo>
                    <a:cubicBezTo>
                      <a:pt x="18" y="42"/>
                      <a:pt x="21" y="36"/>
                      <a:pt x="24" y="32"/>
                    </a:cubicBezTo>
                    <a:cubicBezTo>
                      <a:pt x="27" y="29"/>
                      <a:pt x="34" y="27"/>
                      <a:pt x="35" y="23"/>
                    </a:cubicBezTo>
                    <a:cubicBezTo>
                      <a:pt x="38" y="13"/>
                      <a:pt x="21" y="9"/>
                      <a:pt x="22" y="5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8" name="Freeform 760"/>
              <p:cNvSpPr>
                <a:spLocks/>
              </p:cNvSpPr>
              <p:nvPr/>
            </p:nvSpPr>
            <p:spPr bwMode="auto">
              <a:xfrm>
                <a:off x="2751" y="1772"/>
                <a:ext cx="192" cy="200"/>
              </a:xfrm>
              <a:custGeom>
                <a:avLst/>
                <a:gdLst>
                  <a:gd name="T0" fmla="*/ 329 w 77"/>
                  <a:gd name="T1" fmla="*/ 0 h 80"/>
                  <a:gd name="T2" fmla="*/ 424 w 77"/>
                  <a:gd name="T3" fmla="*/ 100 h 80"/>
                  <a:gd name="T4" fmla="*/ 466 w 77"/>
                  <a:gd name="T5" fmla="*/ 220 h 80"/>
                  <a:gd name="T6" fmla="*/ 429 w 77"/>
                  <a:gd name="T7" fmla="*/ 408 h 80"/>
                  <a:gd name="T8" fmla="*/ 329 w 77"/>
                  <a:gd name="T9" fmla="*/ 438 h 80"/>
                  <a:gd name="T10" fmla="*/ 242 w 77"/>
                  <a:gd name="T11" fmla="*/ 495 h 80"/>
                  <a:gd name="T12" fmla="*/ 130 w 77"/>
                  <a:gd name="T13" fmla="*/ 475 h 80"/>
                  <a:gd name="T14" fmla="*/ 87 w 77"/>
                  <a:gd name="T15" fmla="*/ 395 h 80"/>
                  <a:gd name="T16" fmla="*/ 0 w 77"/>
                  <a:gd name="T17" fmla="*/ 320 h 80"/>
                  <a:gd name="T18" fmla="*/ 75 w 77"/>
                  <a:gd name="T19" fmla="*/ 263 h 80"/>
                  <a:gd name="T20" fmla="*/ 125 w 77"/>
                  <a:gd name="T21" fmla="*/ 425 h 80"/>
                  <a:gd name="T22" fmla="*/ 299 w 77"/>
                  <a:gd name="T23" fmla="*/ 408 h 80"/>
                  <a:gd name="T24" fmla="*/ 424 w 77"/>
                  <a:gd name="T25" fmla="*/ 275 h 80"/>
                  <a:gd name="T26" fmla="*/ 391 w 77"/>
                  <a:gd name="T27" fmla="*/ 195 h 80"/>
                  <a:gd name="T28" fmla="*/ 362 w 77"/>
                  <a:gd name="T29" fmla="*/ 7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80">
                    <a:moveTo>
                      <a:pt x="53" y="0"/>
                    </a:moveTo>
                    <a:cubicBezTo>
                      <a:pt x="57" y="6"/>
                      <a:pt x="64" y="9"/>
                      <a:pt x="68" y="16"/>
                    </a:cubicBezTo>
                    <a:cubicBezTo>
                      <a:pt x="72" y="22"/>
                      <a:pt x="75" y="28"/>
                      <a:pt x="75" y="35"/>
                    </a:cubicBezTo>
                    <a:cubicBezTo>
                      <a:pt x="76" y="44"/>
                      <a:pt x="77" y="62"/>
                      <a:pt x="69" y="65"/>
                    </a:cubicBezTo>
                    <a:cubicBezTo>
                      <a:pt x="64" y="67"/>
                      <a:pt x="58" y="68"/>
                      <a:pt x="53" y="70"/>
                    </a:cubicBezTo>
                    <a:cubicBezTo>
                      <a:pt x="48" y="72"/>
                      <a:pt x="44" y="77"/>
                      <a:pt x="39" y="79"/>
                    </a:cubicBezTo>
                    <a:cubicBezTo>
                      <a:pt x="33" y="80"/>
                      <a:pt x="26" y="80"/>
                      <a:pt x="21" y="76"/>
                    </a:cubicBezTo>
                    <a:cubicBezTo>
                      <a:pt x="17" y="72"/>
                      <a:pt x="18" y="67"/>
                      <a:pt x="14" y="63"/>
                    </a:cubicBezTo>
                    <a:cubicBezTo>
                      <a:pt x="11" y="59"/>
                      <a:pt x="5" y="52"/>
                      <a:pt x="0" y="51"/>
                    </a:cubicBezTo>
                    <a:cubicBezTo>
                      <a:pt x="2" y="47"/>
                      <a:pt x="8" y="43"/>
                      <a:pt x="12" y="42"/>
                    </a:cubicBezTo>
                    <a:cubicBezTo>
                      <a:pt x="12" y="51"/>
                      <a:pt x="12" y="62"/>
                      <a:pt x="20" y="68"/>
                    </a:cubicBezTo>
                    <a:cubicBezTo>
                      <a:pt x="28" y="74"/>
                      <a:pt x="39" y="68"/>
                      <a:pt x="48" y="65"/>
                    </a:cubicBezTo>
                    <a:cubicBezTo>
                      <a:pt x="61" y="60"/>
                      <a:pt x="64" y="57"/>
                      <a:pt x="68" y="44"/>
                    </a:cubicBezTo>
                    <a:cubicBezTo>
                      <a:pt x="70" y="36"/>
                      <a:pt x="67" y="36"/>
                      <a:pt x="63" y="31"/>
                    </a:cubicBezTo>
                    <a:cubicBezTo>
                      <a:pt x="58" y="25"/>
                      <a:pt x="58" y="19"/>
                      <a:pt x="58" y="11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89" name="Freeform 761"/>
              <p:cNvSpPr>
                <a:spLocks/>
              </p:cNvSpPr>
              <p:nvPr/>
            </p:nvSpPr>
            <p:spPr bwMode="auto">
              <a:xfrm>
                <a:off x="2228" y="2037"/>
                <a:ext cx="885" cy="235"/>
              </a:xfrm>
              <a:custGeom>
                <a:avLst/>
                <a:gdLst>
                  <a:gd name="T0" fmla="*/ 0 w 354"/>
                  <a:gd name="T1" fmla="*/ 120 h 94"/>
                  <a:gd name="T2" fmla="*/ 58 w 354"/>
                  <a:gd name="T3" fmla="*/ 200 h 94"/>
                  <a:gd name="T4" fmla="*/ 100 w 354"/>
                  <a:gd name="T5" fmla="*/ 283 h 94"/>
                  <a:gd name="T6" fmla="*/ 200 w 354"/>
                  <a:gd name="T7" fmla="*/ 258 h 94"/>
                  <a:gd name="T8" fmla="*/ 288 w 354"/>
                  <a:gd name="T9" fmla="*/ 233 h 94"/>
                  <a:gd name="T10" fmla="*/ 300 w 354"/>
                  <a:gd name="T11" fmla="*/ 145 h 94"/>
                  <a:gd name="T12" fmla="*/ 500 w 354"/>
                  <a:gd name="T13" fmla="*/ 63 h 94"/>
                  <a:gd name="T14" fmla="*/ 700 w 354"/>
                  <a:gd name="T15" fmla="*/ 33 h 94"/>
                  <a:gd name="T16" fmla="*/ 750 w 354"/>
                  <a:gd name="T17" fmla="*/ 58 h 94"/>
                  <a:gd name="T18" fmla="*/ 775 w 354"/>
                  <a:gd name="T19" fmla="*/ 88 h 94"/>
                  <a:gd name="T20" fmla="*/ 863 w 354"/>
                  <a:gd name="T21" fmla="*/ 58 h 94"/>
                  <a:gd name="T22" fmla="*/ 950 w 354"/>
                  <a:gd name="T23" fmla="*/ 120 h 94"/>
                  <a:gd name="T24" fmla="*/ 1063 w 354"/>
                  <a:gd name="T25" fmla="*/ 133 h 94"/>
                  <a:gd name="T26" fmla="*/ 1163 w 354"/>
                  <a:gd name="T27" fmla="*/ 145 h 94"/>
                  <a:gd name="T28" fmla="*/ 1263 w 354"/>
                  <a:gd name="T29" fmla="*/ 133 h 94"/>
                  <a:gd name="T30" fmla="*/ 1350 w 354"/>
                  <a:gd name="T31" fmla="*/ 170 h 94"/>
                  <a:gd name="T32" fmla="*/ 1425 w 354"/>
                  <a:gd name="T33" fmla="*/ 220 h 94"/>
                  <a:gd name="T34" fmla="*/ 1513 w 354"/>
                  <a:gd name="T35" fmla="*/ 170 h 94"/>
                  <a:gd name="T36" fmla="*/ 1625 w 354"/>
                  <a:gd name="T37" fmla="*/ 150 h 94"/>
                  <a:gd name="T38" fmla="*/ 1825 w 354"/>
                  <a:gd name="T39" fmla="*/ 208 h 94"/>
                  <a:gd name="T40" fmla="*/ 2045 w 354"/>
                  <a:gd name="T41" fmla="*/ 350 h 94"/>
                  <a:gd name="T42" fmla="*/ 2138 w 354"/>
                  <a:gd name="T43" fmla="*/ 588 h 94"/>
                  <a:gd name="T44" fmla="*/ 2213 w 354"/>
                  <a:gd name="T45" fmla="*/ 450 h 94"/>
                  <a:gd name="T46" fmla="*/ 2138 w 354"/>
                  <a:gd name="T47" fmla="*/ 383 h 94"/>
                  <a:gd name="T48" fmla="*/ 2113 w 354"/>
                  <a:gd name="T49" fmla="*/ 283 h 94"/>
                  <a:gd name="T50" fmla="*/ 2008 w 354"/>
                  <a:gd name="T51" fmla="*/ 270 h 94"/>
                  <a:gd name="T52" fmla="*/ 1925 w 354"/>
                  <a:gd name="T53" fmla="*/ 220 h 94"/>
                  <a:gd name="T54" fmla="*/ 1838 w 354"/>
                  <a:gd name="T55" fmla="*/ 158 h 94"/>
                  <a:gd name="T56" fmla="*/ 1775 w 354"/>
                  <a:gd name="T57" fmla="*/ 88 h 94"/>
                  <a:gd name="T58" fmla="*/ 1725 w 354"/>
                  <a:gd name="T59" fmla="*/ 120 h 94"/>
                  <a:gd name="T60" fmla="*/ 1670 w 354"/>
                  <a:gd name="T61" fmla="*/ 125 h 94"/>
                  <a:gd name="T62" fmla="*/ 1563 w 354"/>
                  <a:gd name="T63" fmla="*/ 120 h 94"/>
                  <a:gd name="T64" fmla="*/ 1458 w 354"/>
                  <a:gd name="T65" fmla="*/ 133 h 94"/>
                  <a:gd name="T66" fmla="*/ 1358 w 354"/>
                  <a:gd name="T67" fmla="*/ 113 h 94"/>
                  <a:gd name="T68" fmla="*/ 1250 w 354"/>
                  <a:gd name="T69" fmla="*/ 108 h 94"/>
                  <a:gd name="T70" fmla="*/ 1125 w 354"/>
                  <a:gd name="T71" fmla="*/ 83 h 94"/>
                  <a:gd name="T72" fmla="*/ 863 w 354"/>
                  <a:gd name="T73" fmla="*/ 50 h 94"/>
                  <a:gd name="T74" fmla="*/ 663 w 354"/>
                  <a:gd name="T75" fmla="*/ 0 h 94"/>
                  <a:gd name="T76" fmla="*/ 320 w 354"/>
                  <a:gd name="T77" fmla="*/ 50 h 94"/>
                  <a:gd name="T78" fmla="*/ 175 w 354"/>
                  <a:gd name="T79" fmla="*/ 145 h 94"/>
                  <a:gd name="T80" fmla="*/ 113 w 354"/>
                  <a:gd name="T81" fmla="*/ 170 h 94"/>
                  <a:gd name="T82" fmla="*/ 58 w 354"/>
                  <a:gd name="T83" fmla="*/ 133 h 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4" h="94">
                    <a:moveTo>
                      <a:pt x="0" y="19"/>
                    </a:moveTo>
                    <a:cubicBezTo>
                      <a:pt x="3" y="23"/>
                      <a:pt x="6" y="27"/>
                      <a:pt x="9" y="32"/>
                    </a:cubicBezTo>
                    <a:cubicBezTo>
                      <a:pt x="11" y="37"/>
                      <a:pt x="11" y="43"/>
                      <a:pt x="16" y="45"/>
                    </a:cubicBezTo>
                    <a:cubicBezTo>
                      <a:pt x="20" y="46"/>
                      <a:pt x="28" y="42"/>
                      <a:pt x="32" y="41"/>
                    </a:cubicBezTo>
                    <a:cubicBezTo>
                      <a:pt x="36" y="39"/>
                      <a:pt x="42" y="39"/>
                      <a:pt x="46" y="37"/>
                    </a:cubicBezTo>
                    <a:cubicBezTo>
                      <a:pt x="45" y="33"/>
                      <a:pt x="47" y="28"/>
                      <a:pt x="48" y="23"/>
                    </a:cubicBezTo>
                    <a:cubicBezTo>
                      <a:pt x="55" y="26"/>
                      <a:pt x="72" y="13"/>
                      <a:pt x="80" y="10"/>
                    </a:cubicBezTo>
                    <a:cubicBezTo>
                      <a:pt x="89" y="5"/>
                      <a:pt x="101" y="2"/>
                      <a:pt x="112" y="5"/>
                    </a:cubicBezTo>
                    <a:cubicBezTo>
                      <a:pt x="114" y="5"/>
                      <a:pt x="118" y="7"/>
                      <a:pt x="120" y="9"/>
                    </a:cubicBezTo>
                    <a:cubicBezTo>
                      <a:pt x="121" y="10"/>
                      <a:pt x="122" y="13"/>
                      <a:pt x="124" y="14"/>
                    </a:cubicBezTo>
                    <a:cubicBezTo>
                      <a:pt x="128" y="15"/>
                      <a:pt x="133" y="8"/>
                      <a:pt x="138" y="9"/>
                    </a:cubicBezTo>
                    <a:cubicBezTo>
                      <a:pt x="143" y="11"/>
                      <a:pt x="147" y="17"/>
                      <a:pt x="152" y="19"/>
                    </a:cubicBezTo>
                    <a:cubicBezTo>
                      <a:pt x="158" y="20"/>
                      <a:pt x="164" y="20"/>
                      <a:pt x="170" y="21"/>
                    </a:cubicBezTo>
                    <a:cubicBezTo>
                      <a:pt x="175" y="22"/>
                      <a:pt x="180" y="23"/>
                      <a:pt x="186" y="23"/>
                    </a:cubicBezTo>
                    <a:cubicBezTo>
                      <a:pt x="191" y="22"/>
                      <a:pt x="196" y="21"/>
                      <a:pt x="202" y="21"/>
                    </a:cubicBezTo>
                    <a:cubicBezTo>
                      <a:pt x="206" y="22"/>
                      <a:pt x="212" y="24"/>
                      <a:pt x="216" y="27"/>
                    </a:cubicBezTo>
                    <a:cubicBezTo>
                      <a:pt x="220" y="29"/>
                      <a:pt x="223" y="35"/>
                      <a:pt x="228" y="35"/>
                    </a:cubicBezTo>
                    <a:cubicBezTo>
                      <a:pt x="234" y="35"/>
                      <a:pt x="237" y="28"/>
                      <a:pt x="242" y="27"/>
                    </a:cubicBezTo>
                    <a:cubicBezTo>
                      <a:pt x="248" y="25"/>
                      <a:pt x="254" y="25"/>
                      <a:pt x="260" y="24"/>
                    </a:cubicBezTo>
                    <a:cubicBezTo>
                      <a:pt x="272" y="22"/>
                      <a:pt x="281" y="29"/>
                      <a:pt x="292" y="33"/>
                    </a:cubicBezTo>
                    <a:cubicBezTo>
                      <a:pt x="306" y="38"/>
                      <a:pt x="318" y="45"/>
                      <a:pt x="327" y="56"/>
                    </a:cubicBezTo>
                    <a:cubicBezTo>
                      <a:pt x="335" y="65"/>
                      <a:pt x="343" y="81"/>
                      <a:pt x="342" y="94"/>
                    </a:cubicBezTo>
                    <a:cubicBezTo>
                      <a:pt x="347" y="87"/>
                      <a:pt x="350" y="78"/>
                      <a:pt x="354" y="72"/>
                    </a:cubicBezTo>
                    <a:cubicBezTo>
                      <a:pt x="350" y="68"/>
                      <a:pt x="344" y="66"/>
                      <a:pt x="342" y="61"/>
                    </a:cubicBezTo>
                    <a:cubicBezTo>
                      <a:pt x="339" y="56"/>
                      <a:pt x="342" y="48"/>
                      <a:pt x="338" y="45"/>
                    </a:cubicBezTo>
                    <a:cubicBezTo>
                      <a:pt x="334" y="41"/>
                      <a:pt x="326" y="44"/>
                      <a:pt x="321" y="43"/>
                    </a:cubicBezTo>
                    <a:cubicBezTo>
                      <a:pt x="316" y="41"/>
                      <a:pt x="312" y="38"/>
                      <a:pt x="308" y="35"/>
                    </a:cubicBezTo>
                    <a:cubicBezTo>
                      <a:pt x="303" y="31"/>
                      <a:pt x="298" y="28"/>
                      <a:pt x="294" y="25"/>
                    </a:cubicBezTo>
                    <a:cubicBezTo>
                      <a:pt x="291" y="21"/>
                      <a:pt x="289" y="14"/>
                      <a:pt x="284" y="14"/>
                    </a:cubicBezTo>
                    <a:cubicBezTo>
                      <a:pt x="282" y="14"/>
                      <a:pt x="279" y="18"/>
                      <a:pt x="276" y="19"/>
                    </a:cubicBezTo>
                    <a:cubicBezTo>
                      <a:pt x="273" y="20"/>
                      <a:pt x="270" y="20"/>
                      <a:pt x="267" y="20"/>
                    </a:cubicBezTo>
                    <a:cubicBezTo>
                      <a:pt x="261" y="20"/>
                      <a:pt x="256" y="18"/>
                      <a:pt x="250" y="19"/>
                    </a:cubicBezTo>
                    <a:cubicBezTo>
                      <a:pt x="244" y="19"/>
                      <a:pt x="239" y="21"/>
                      <a:pt x="233" y="21"/>
                    </a:cubicBezTo>
                    <a:cubicBezTo>
                      <a:pt x="227" y="22"/>
                      <a:pt x="223" y="20"/>
                      <a:pt x="217" y="18"/>
                    </a:cubicBezTo>
                    <a:cubicBezTo>
                      <a:pt x="211" y="16"/>
                      <a:pt x="206" y="17"/>
                      <a:pt x="200" y="17"/>
                    </a:cubicBezTo>
                    <a:cubicBezTo>
                      <a:pt x="193" y="16"/>
                      <a:pt x="187" y="14"/>
                      <a:pt x="180" y="13"/>
                    </a:cubicBezTo>
                    <a:cubicBezTo>
                      <a:pt x="166" y="10"/>
                      <a:pt x="151" y="12"/>
                      <a:pt x="138" y="8"/>
                    </a:cubicBezTo>
                    <a:cubicBezTo>
                      <a:pt x="127" y="5"/>
                      <a:pt x="119" y="0"/>
                      <a:pt x="106" y="0"/>
                    </a:cubicBezTo>
                    <a:cubicBezTo>
                      <a:pt x="88" y="0"/>
                      <a:pt x="69" y="3"/>
                      <a:pt x="51" y="8"/>
                    </a:cubicBezTo>
                    <a:cubicBezTo>
                      <a:pt x="41" y="11"/>
                      <a:pt x="35" y="16"/>
                      <a:pt x="28" y="23"/>
                    </a:cubicBezTo>
                    <a:cubicBezTo>
                      <a:pt x="25" y="25"/>
                      <a:pt x="22" y="28"/>
                      <a:pt x="18" y="27"/>
                    </a:cubicBezTo>
                    <a:cubicBezTo>
                      <a:pt x="14" y="26"/>
                      <a:pt x="14" y="21"/>
                      <a:pt x="9" y="21"/>
                    </a:cubicBezTo>
                  </a:path>
                </a:pathLst>
              </a:custGeom>
              <a:solidFill>
                <a:srgbClr val="F5E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0" name="Freeform 762"/>
              <p:cNvSpPr>
                <a:spLocks/>
              </p:cNvSpPr>
              <p:nvPr/>
            </p:nvSpPr>
            <p:spPr bwMode="auto">
              <a:xfrm>
                <a:off x="2203" y="2262"/>
                <a:ext cx="305" cy="270"/>
              </a:xfrm>
              <a:custGeom>
                <a:avLst/>
                <a:gdLst>
                  <a:gd name="T0" fmla="*/ 75 w 122"/>
                  <a:gd name="T1" fmla="*/ 295 h 108"/>
                  <a:gd name="T2" fmla="*/ 63 w 122"/>
                  <a:gd name="T3" fmla="*/ 675 h 108"/>
                  <a:gd name="T4" fmla="*/ 58 w 122"/>
                  <a:gd name="T5" fmla="*/ 670 h 108"/>
                  <a:gd name="T6" fmla="*/ 138 w 122"/>
                  <a:gd name="T7" fmla="*/ 525 h 108"/>
                  <a:gd name="T8" fmla="*/ 133 w 122"/>
                  <a:gd name="T9" fmla="*/ 388 h 108"/>
                  <a:gd name="T10" fmla="*/ 288 w 122"/>
                  <a:gd name="T11" fmla="*/ 175 h 108"/>
                  <a:gd name="T12" fmla="*/ 570 w 122"/>
                  <a:gd name="T13" fmla="*/ 158 h 108"/>
                  <a:gd name="T14" fmla="*/ 663 w 122"/>
                  <a:gd name="T15" fmla="*/ 195 h 108"/>
                  <a:gd name="T16" fmla="*/ 700 w 122"/>
                  <a:gd name="T17" fmla="*/ 300 h 108"/>
                  <a:gd name="T18" fmla="*/ 700 w 122"/>
                  <a:gd name="T19" fmla="*/ 313 h 108"/>
                  <a:gd name="T20" fmla="*/ 683 w 122"/>
                  <a:gd name="T21" fmla="*/ 138 h 108"/>
                  <a:gd name="T22" fmla="*/ 700 w 122"/>
                  <a:gd name="T23" fmla="*/ 70 h 108"/>
                  <a:gd name="T24" fmla="*/ 763 w 122"/>
                  <a:gd name="T25" fmla="*/ 38 h 108"/>
                  <a:gd name="T26" fmla="*/ 688 w 122"/>
                  <a:gd name="T27" fmla="*/ 0 h 108"/>
                  <a:gd name="T28" fmla="*/ 620 w 122"/>
                  <a:gd name="T29" fmla="*/ 45 h 108"/>
                  <a:gd name="T30" fmla="*/ 458 w 122"/>
                  <a:gd name="T31" fmla="*/ 95 h 108"/>
                  <a:gd name="T32" fmla="*/ 295 w 122"/>
                  <a:gd name="T33" fmla="*/ 145 h 108"/>
                  <a:gd name="T34" fmla="*/ 108 w 122"/>
                  <a:gd name="T35" fmla="*/ 258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108">
                    <a:moveTo>
                      <a:pt x="12" y="47"/>
                    </a:moveTo>
                    <a:cubicBezTo>
                      <a:pt x="0" y="56"/>
                      <a:pt x="25" y="107"/>
                      <a:pt x="10" y="108"/>
                    </a:cubicBezTo>
                    <a:cubicBezTo>
                      <a:pt x="10" y="108"/>
                      <a:pt x="10" y="108"/>
                      <a:pt x="9" y="107"/>
                    </a:cubicBezTo>
                    <a:cubicBezTo>
                      <a:pt x="14" y="99"/>
                      <a:pt x="20" y="94"/>
                      <a:pt x="22" y="84"/>
                    </a:cubicBezTo>
                    <a:cubicBezTo>
                      <a:pt x="23" y="76"/>
                      <a:pt x="21" y="69"/>
                      <a:pt x="21" y="62"/>
                    </a:cubicBezTo>
                    <a:cubicBezTo>
                      <a:pt x="22" y="49"/>
                      <a:pt x="33" y="32"/>
                      <a:pt x="46" y="28"/>
                    </a:cubicBezTo>
                    <a:cubicBezTo>
                      <a:pt x="58" y="25"/>
                      <a:pt x="78" y="22"/>
                      <a:pt x="91" y="25"/>
                    </a:cubicBezTo>
                    <a:cubicBezTo>
                      <a:pt x="95" y="25"/>
                      <a:pt x="103" y="28"/>
                      <a:pt x="106" y="31"/>
                    </a:cubicBezTo>
                    <a:cubicBezTo>
                      <a:pt x="112" y="36"/>
                      <a:pt x="111" y="42"/>
                      <a:pt x="112" y="48"/>
                    </a:cubicBezTo>
                    <a:cubicBezTo>
                      <a:pt x="113" y="49"/>
                      <a:pt x="112" y="49"/>
                      <a:pt x="112" y="50"/>
                    </a:cubicBezTo>
                    <a:cubicBezTo>
                      <a:pt x="117" y="40"/>
                      <a:pt x="110" y="31"/>
                      <a:pt x="109" y="22"/>
                    </a:cubicBezTo>
                    <a:cubicBezTo>
                      <a:pt x="108" y="18"/>
                      <a:pt x="110" y="13"/>
                      <a:pt x="112" y="11"/>
                    </a:cubicBezTo>
                    <a:cubicBezTo>
                      <a:pt x="116" y="7"/>
                      <a:pt x="119" y="8"/>
                      <a:pt x="122" y="6"/>
                    </a:cubicBezTo>
                    <a:cubicBezTo>
                      <a:pt x="120" y="3"/>
                      <a:pt x="114" y="0"/>
                      <a:pt x="110" y="0"/>
                    </a:cubicBezTo>
                    <a:cubicBezTo>
                      <a:pt x="104" y="0"/>
                      <a:pt x="103" y="4"/>
                      <a:pt x="99" y="7"/>
                    </a:cubicBezTo>
                    <a:cubicBezTo>
                      <a:pt x="92" y="12"/>
                      <a:pt x="81" y="12"/>
                      <a:pt x="73" y="15"/>
                    </a:cubicBezTo>
                    <a:cubicBezTo>
                      <a:pt x="64" y="18"/>
                      <a:pt x="56" y="19"/>
                      <a:pt x="47" y="23"/>
                    </a:cubicBezTo>
                    <a:cubicBezTo>
                      <a:pt x="39" y="25"/>
                      <a:pt x="22" y="34"/>
                      <a:pt x="17" y="41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1" name="Freeform 763"/>
              <p:cNvSpPr>
                <a:spLocks/>
              </p:cNvSpPr>
              <p:nvPr/>
            </p:nvSpPr>
            <p:spPr bwMode="auto">
              <a:xfrm>
                <a:off x="2411" y="2445"/>
                <a:ext cx="110" cy="80"/>
              </a:xfrm>
              <a:custGeom>
                <a:avLst/>
                <a:gdLst>
                  <a:gd name="T0" fmla="*/ 38 w 44"/>
                  <a:gd name="T1" fmla="*/ 163 h 32"/>
                  <a:gd name="T2" fmla="*/ 63 w 44"/>
                  <a:gd name="T3" fmla="*/ 195 h 32"/>
                  <a:gd name="T4" fmla="*/ 170 w 44"/>
                  <a:gd name="T5" fmla="*/ 188 h 32"/>
                  <a:gd name="T6" fmla="*/ 238 w 44"/>
                  <a:gd name="T7" fmla="*/ 0 h 32"/>
                  <a:gd name="T8" fmla="*/ 95 w 44"/>
                  <a:gd name="T9" fmla="*/ 16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6" y="26"/>
                    </a:moveTo>
                    <a:cubicBezTo>
                      <a:pt x="0" y="30"/>
                      <a:pt x="6" y="32"/>
                      <a:pt x="10" y="31"/>
                    </a:cubicBezTo>
                    <a:cubicBezTo>
                      <a:pt x="16" y="30"/>
                      <a:pt x="20" y="29"/>
                      <a:pt x="27" y="30"/>
                    </a:cubicBezTo>
                    <a:cubicBezTo>
                      <a:pt x="44" y="31"/>
                      <a:pt x="37" y="10"/>
                      <a:pt x="38" y="0"/>
                    </a:cubicBezTo>
                    <a:cubicBezTo>
                      <a:pt x="36" y="11"/>
                      <a:pt x="30" y="28"/>
                      <a:pt x="15" y="26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2" name="Freeform 764"/>
              <p:cNvSpPr>
                <a:spLocks/>
              </p:cNvSpPr>
              <p:nvPr/>
            </p:nvSpPr>
            <p:spPr bwMode="auto">
              <a:xfrm>
                <a:off x="2608" y="2285"/>
                <a:ext cx="425" cy="260"/>
              </a:xfrm>
              <a:custGeom>
                <a:avLst/>
                <a:gdLst>
                  <a:gd name="T0" fmla="*/ 13 w 170"/>
                  <a:gd name="T1" fmla="*/ 0 h 104"/>
                  <a:gd name="T2" fmla="*/ 163 w 170"/>
                  <a:gd name="T3" fmla="*/ 20 h 104"/>
                  <a:gd name="T4" fmla="*/ 308 w 170"/>
                  <a:gd name="T5" fmla="*/ 45 h 104"/>
                  <a:gd name="T6" fmla="*/ 408 w 170"/>
                  <a:gd name="T7" fmla="*/ 58 h 104"/>
                  <a:gd name="T8" fmla="*/ 475 w 170"/>
                  <a:gd name="T9" fmla="*/ 133 h 104"/>
                  <a:gd name="T10" fmla="*/ 600 w 170"/>
                  <a:gd name="T11" fmla="*/ 170 h 104"/>
                  <a:gd name="T12" fmla="*/ 695 w 170"/>
                  <a:gd name="T13" fmla="*/ 233 h 104"/>
                  <a:gd name="T14" fmla="*/ 775 w 170"/>
                  <a:gd name="T15" fmla="*/ 308 h 104"/>
                  <a:gd name="T16" fmla="*/ 825 w 170"/>
                  <a:gd name="T17" fmla="*/ 413 h 104"/>
                  <a:gd name="T18" fmla="*/ 988 w 170"/>
                  <a:gd name="T19" fmla="*/ 500 h 104"/>
                  <a:gd name="T20" fmla="*/ 1000 w 170"/>
                  <a:gd name="T21" fmla="*/ 650 h 104"/>
                  <a:gd name="T22" fmla="*/ 888 w 170"/>
                  <a:gd name="T23" fmla="*/ 600 h 104"/>
                  <a:gd name="T24" fmla="*/ 808 w 170"/>
                  <a:gd name="T25" fmla="*/ 525 h 104"/>
                  <a:gd name="T26" fmla="*/ 725 w 170"/>
                  <a:gd name="T27" fmla="*/ 483 h 104"/>
                  <a:gd name="T28" fmla="*/ 683 w 170"/>
                  <a:gd name="T29" fmla="*/ 413 h 104"/>
                  <a:gd name="T30" fmla="*/ 600 w 170"/>
                  <a:gd name="T31" fmla="*/ 238 h 104"/>
                  <a:gd name="T32" fmla="*/ 325 w 170"/>
                  <a:gd name="T33" fmla="*/ 158 h 104"/>
                  <a:gd name="T34" fmla="*/ 270 w 170"/>
                  <a:gd name="T35" fmla="*/ 138 h 104"/>
                  <a:gd name="T36" fmla="*/ 245 w 170"/>
                  <a:gd name="T37" fmla="*/ 170 h 104"/>
                  <a:gd name="T38" fmla="*/ 175 w 170"/>
                  <a:gd name="T39" fmla="*/ 125 h 104"/>
                  <a:gd name="T40" fmla="*/ 0 w 170"/>
                  <a:gd name="T41" fmla="*/ 20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0" h="104">
                    <a:moveTo>
                      <a:pt x="2" y="0"/>
                    </a:moveTo>
                    <a:cubicBezTo>
                      <a:pt x="8" y="3"/>
                      <a:pt x="18" y="1"/>
                      <a:pt x="26" y="3"/>
                    </a:cubicBezTo>
                    <a:cubicBezTo>
                      <a:pt x="35" y="6"/>
                      <a:pt x="39" y="9"/>
                      <a:pt x="49" y="7"/>
                    </a:cubicBezTo>
                    <a:cubicBezTo>
                      <a:pt x="56" y="5"/>
                      <a:pt x="59" y="6"/>
                      <a:pt x="65" y="9"/>
                    </a:cubicBezTo>
                    <a:cubicBezTo>
                      <a:pt x="71" y="12"/>
                      <a:pt x="71" y="17"/>
                      <a:pt x="76" y="21"/>
                    </a:cubicBezTo>
                    <a:cubicBezTo>
                      <a:pt x="82" y="25"/>
                      <a:pt x="90" y="25"/>
                      <a:pt x="96" y="27"/>
                    </a:cubicBezTo>
                    <a:cubicBezTo>
                      <a:pt x="101" y="30"/>
                      <a:pt x="106" y="33"/>
                      <a:pt x="111" y="37"/>
                    </a:cubicBezTo>
                    <a:cubicBezTo>
                      <a:pt x="115" y="40"/>
                      <a:pt x="121" y="44"/>
                      <a:pt x="124" y="49"/>
                    </a:cubicBezTo>
                    <a:cubicBezTo>
                      <a:pt x="127" y="54"/>
                      <a:pt x="129" y="60"/>
                      <a:pt x="132" y="66"/>
                    </a:cubicBezTo>
                    <a:cubicBezTo>
                      <a:pt x="138" y="76"/>
                      <a:pt x="148" y="76"/>
                      <a:pt x="158" y="80"/>
                    </a:cubicBezTo>
                    <a:cubicBezTo>
                      <a:pt x="170" y="83"/>
                      <a:pt x="164" y="94"/>
                      <a:pt x="160" y="104"/>
                    </a:cubicBezTo>
                    <a:cubicBezTo>
                      <a:pt x="154" y="98"/>
                      <a:pt x="150" y="97"/>
                      <a:pt x="142" y="96"/>
                    </a:cubicBezTo>
                    <a:cubicBezTo>
                      <a:pt x="133" y="96"/>
                      <a:pt x="132" y="92"/>
                      <a:pt x="129" y="84"/>
                    </a:cubicBezTo>
                    <a:cubicBezTo>
                      <a:pt x="125" y="76"/>
                      <a:pt x="124" y="78"/>
                      <a:pt x="116" y="77"/>
                    </a:cubicBezTo>
                    <a:cubicBezTo>
                      <a:pt x="109" y="76"/>
                      <a:pt x="110" y="73"/>
                      <a:pt x="109" y="66"/>
                    </a:cubicBezTo>
                    <a:cubicBezTo>
                      <a:pt x="108" y="56"/>
                      <a:pt x="106" y="44"/>
                      <a:pt x="96" y="38"/>
                    </a:cubicBezTo>
                    <a:cubicBezTo>
                      <a:pt x="83" y="32"/>
                      <a:pt x="67" y="29"/>
                      <a:pt x="52" y="25"/>
                    </a:cubicBezTo>
                    <a:cubicBezTo>
                      <a:pt x="50" y="24"/>
                      <a:pt x="45" y="21"/>
                      <a:pt x="43" y="22"/>
                    </a:cubicBezTo>
                    <a:cubicBezTo>
                      <a:pt x="40" y="23"/>
                      <a:pt x="42" y="26"/>
                      <a:pt x="39" y="27"/>
                    </a:cubicBezTo>
                    <a:cubicBezTo>
                      <a:pt x="34" y="30"/>
                      <a:pt x="31" y="24"/>
                      <a:pt x="28" y="20"/>
                    </a:cubicBezTo>
                    <a:cubicBezTo>
                      <a:pt x="21" y="12"/>
                      <a:pt x="10" y="7"/>
                      <a:pt x="0" y="3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3" name="Freeform 765"/>
              <p:cNvSpPr>
                <a:spLocks/>
              </p:cNvSpPr>
              <p:nvPr/>
            </p:nvSpPr>
            <p:spPr bwMode="auto">
              <a:xfrm>
                <a:off x="2643" y="2505"/>
                <a:ext cx="55" cy="60"/>
              </a:xfrm>
              <a:custGeom>
                <a:avLst/>
                <a:gdLst>
                  <a:gd name="T0" fmla="*/ 75 w 22"/>
                  <a:gd name="T1" fmla="*/ 8 h 24"/>
                  <a:gd name="T2" fmla="*/ 38 w 22"/>
                  <a:gd name="T3" fmla="*/ 113 h 24"/>
                  <a:gd name="T4" fmla="*/ 138 w 22"/>
                  <a:gd name="T5" fmla="*/ 150 h 24"/>
                  <a:gd name="T6" fmla="*/ 75 w 22"/>
                  <a:gd name="T7" fmla="*/ 70 h 24"/>
                  <a:gd name="T8" fmla="*/ 10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2" y="1"/>
                    </a:moveTo>
                    <a:cubicBezTo>
                      <a:pt x="6" y="5"/>
                      <a:pt x="0" y="13"/>
                      <a:pt x="6" y="18"/>
                    </a:cubicBezTo>
                    <a:cubicBezTo>
                      <a:pt x="11" y="22"/>
                      <a:pt x="18" y="20"/>
                      <a:pt x="22" y="24"/>
                    </a:cubicBezTo>
                    <a:cubicBezTo>
                      <a:pt x="17" y="23"/>
                      <a:pt x="14" y="16"/>
                      <a:pt x="12" y="11"/>
                    </a:cubicBezTo>
                    <a:cubicBezTo>
                      <a:pt x="18" y="7"/>
                      <a:pt x="18" y="8"/>
                      <a:pt x="16" y="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4" name="Freeform 766"/>
              <p:cNvSpPr>
                <a:spLocks/>
              </p:cNvSpPr>
              <p:nvPr/>
            </p:nvSpPr>
            <p:spPr bwMode="auto">
              <a:xfrm>
                <a:off x="1801" y="2232"/>
                <a:ext cx="290" cy="238"/>
              </a:xfrm>
              <a:custGeom>
                <a:avLst/>
                <a:gdLst>
                  <a:gd name="T0" fmla="*/ 70 w 116"/>
                  <a:gd name="T1" fmla="*/ 38 h 95"/>
                  <a:gd name="T2" fmla="*/ 313 w 116"/>
                  <a:gd name="T3" fmla="*/ 63 h 95"/>
                  <a:gd name="T4" fmla="*/ 400 w 116"/>
                  <a:gd name="T5" fmla="*/ 125 h 95"/>
                  <a:gd name="T6" fmla="*/ 445 w 116"/>
                  <a:gd name="T7" fmla="*/ 158 h 95"/>
                  <a:gd name="T8" fmla="*/ 470 w 116"/>
                  <a:gd name="T9" fmla="*/ 200 h 95"/>
                  <a:gd name="T10" fmla="*/ 625 w 116"/>
                  <a:gd name="T11" fmla="*/ 163 h 95"/>
                  <a:gd name="T12" fmla="*/ 720 w 116"/>
                  <a:gd name="T13" fmla="*/ 163 h 95"/>
                  <a:gd name="T14" fmla="*/ 645 w 116"/>
                  <a:gd name="T15" fmla="*/ 213 h 95"/>
                  <a:gd name="T16" fmla="*/ 625 w 116"/>
                  <a:gd name="T17" fmla="*/ 433 h 95"/>
                  <a:gd name="T18" fmla="*/ 645 w 116"/>
                  <a:gd name="T19" fmla="*/ 526 h 95"/>
                  <a:gd name="T20" fmla="*/ 545 w 116"/>
                  <a:gd name="T21" fmla="*/ 576 h 95"/>
                  <a:gd name="T22" fmla="*/ 508 w 116"/>
                  <a:gd name="T23" fmla="*/ 509 h 95"/>
                  <a:gd name="T24" fmla="*/ 570 w 116"/>
                  <a:gd name="T25" fmla="*/ 376 h 95"/>
                  <a:gd name="T26" fmla="*/ 445 w 116"/>
                  <a:gd name="T27" fmla="*/ 225 h 95"/>
                  <a:gd name="T28" fmla="*/ 225 w 116"/>
                  <a:gd name="T29" fmla="*/ 75 h 95"/>
                  <a:gd name="T30" fmla="*/ 108 w 116"/>
                  <a:gd name="T31" fmla="*/ 95 h 95"/>
                  <a:gd name="T32" fmla="*/ 58 w 116"/>
                  <a:gd name="T33" fmla="*/ 225 h 95"/>
                  <a:gd name="T34" fmla="*/ 13 w 116"/>
                  <a:gd name="T35" fmla="*/ 200 h 95"/>
                  <a:gd name="T36" fmla="*/ 13 w 116"/>
                  <a:gd name="T37" fmla="*/ 108 h 95"/>
                  <a:gd name="T38" fmla="*/ 58 w 116"/>
                  <a:gd name="T39" fmla="*/ 58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6" h="95">
                    <a:moveTo>
                      <a:pt x="11" y="6"/>
                    </a:moveTo>
                    <a:cubicBezTo>
                      <a:pt x="22" y="0"/>
                      <a:pt x="39" y="5"/>
                      <a:pt x="50" y="10"/>
                    </a:cubicBezTo>
                    <a:cubicBezTo>
                      <a:pt x="56" y="13"/>
                      <a:pt x="60" y="16"/>
                      <a:pt x="64" y="20"/>
                    </a:cubicBezTo>
                    <a:cubicBezTo>
                      <a:pt x="66" y="22"/>
                      <a:pt x="69" y="23"/>
                      <a:pt x="71" y="25"/>
                    </a:cubicBezTo>
                    <a:cubicBezTo>
                      <a:pt x="73" y="27"/>
                      <a:pt x="73" y="30"/>
                      <a:pt x="75" y="32"/>
                    </a:cubicBezTo>
                    <a:cubicBezTo>
                      <a:pt x="81" y="39"/>
                      <a:pt x="94" y="31"/>
                      <a:pt x="100" y="26"/>
                    </a:cubicBezTo>
                    <a:cubicBezTo>
                      <a:pt x="103" y="24"/>
                      <a:pt x="116" y="15"/>
                      <a:pt x="115" y="26"/>
                    </a:cubicBezTo>
                    <a:cubicBezTo>
                      <a:pt x="115" y="30"/>
                      <a:pt x="106" y="30"/>
                      <a:pt x="103" y="34"/>
                    </a:cubicBezTo>
                    <a:cubicBezTo>
                      <a:pt x="97" y="44"/>
                      <a:pt x="101" y="57"/>
                      <a:pt x="100" y="69"/>
                    </a:cubicBezTo>
                    <a:cubicBezTo>
                      <a:pt x="100" y="74"/>
                      <a:pt x="104" y="80"/>
                      <a:pt x="103" y="84"/>
                    </a:cubicBezTo>
                    <a:cubicBezTo>
                      <a:pt x="101" y="90"/>
                      <a:pt x="92" y="90"/>
                      <a:pt x="87" y="92"/>
                    </a:cubicBezTo>
                    <a:cubicBezTo>
                      <a:pt x="76" y="95"/>
                      <a:pt x="77" y="90"/>
                      <a:pt x="81" y="81"/>
                    </a:cubicBezTo>
                    <a:cubicBezTo>
                      <a:pt x="84" y="74"/>
                      <a:pt x="92" y="68"/>
                      <a:pt x="91" y="60"/>
                    </a:cubicBezTo>
                    <a:cubicBezTo>
                      <a:pt x="91" y="49"/>
                      <a:pt x="76" y="44"/>
                      <a:pt x="71" y="36"/>
                    </a:cubicBezTo>
                    <a:cubicBezTo>
                      <a:pt x="64" y="26"/>
                      <a:pt x="49" y="13"/>
                      <a:pt x="36" y="12"/>
                    </a:cubicBezTo>
                    <a:cubicBezTo>
                      <a:pt x="32" y="11"/>
                      <a:pt x="19" y="12"/>
                      <a:pt x="17" y="15"/>
                    </a:cubicBezTo>
                    <a:cubicBezTo>
                      <a:pt x="13" y="19"/>
                      <a:pt x="10" y="31"/>
                      <a:pt x="9" y="36"/>
                    </a:cubicBezTo>
                    <a:cubicBezTo>
                      <a:pt x="7" y="34"/>
                      <a:pt x="5" y="33"/>
                      <a:pt x="2" y="32"/>
                    </a:cubicBezTo>
                    <a:cubicBezTo>
                      <a:pt x="2" y="27"/>
                      <a:pt x="0" y="22"/>
                      <a:pt x="2" y="17"/>
                    </a:cubicBezTo>
                    <a:cubicBezTo>
                      <a:pt x="4" y="13"/>
                      <a:pt x="6" y="12"/>
                      <a:pt x="9" y="9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5" name="Freeform 767"/>
              <p:cNvSpPr>
                <a:spLocks/>
              </p:cNvSpPr>
              <p:nvPr/>
            </p:nvSpPr>
            <p:spPr bwMode="auto">
              <a:xfrm>
                <a:off x="1761" y="2345"/>
                <a:ext cx="70" cy="97"/>
              </a:xfrm>
              <a:custGeom>
                <a:avLst/>
                <a:gdLst>
                  <a:gd name="T0" fmla="*/ 8 w 28"/>
                  <a:gd name="T1" fmla="*/ 129 h 39"/>
                  <a:gd name="T2" fmla="*/ 63 w 28"/>
                  <a:gd name="T3" fmla="*/ 229 h 39"/>
                  <a:gd name="T4" fmla="*/ 175 w 28"/>
                  <a:gd name="T5" fmla="*/ 174 h 39"/>
                  <a:gd name="T6" fmla="*/ 150 w 28"/>
                  <a:gd name="T7" fmla="*/ 0 h 39"/>
                  <a:gd name="T8" fmla="*/ 108 w 28"/>
                  <a:gd name="T9" fmla="*/ 112 h 39"/>
                  <a:gd name="T10" fmla="*/ 108 w 28"/>
                  <a:gd name="T11" fmla="*/ 162 h 39"/>
                  <a:gd name="T12" fmla="*/ 50 w 28"/>
                  <a:gd name="T13" fmla="*/ 15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1" y="21"/>
                    </a:moveTo>
                    <a:cubicBezTo>
                      <a:pt x="0" y="23"/>
                      <a:pt x="6" y="35"/>
                      <a:pt x="10" y="37"/>
                    </a:cubicBezTo>
                    <a:cubicBezTo>
                      <a:pt x="15" y="39"/>
                      <a:pt x="25" y="33"/>
                      <a:pt x="28" y="28"/>
                    </a:cubicBezTo>
                    <a:cubicBezTo>
                      <a:pt x="22" y="20"/>
                      <a:pt x="26" y="10"/>
                      <a:pt x="24" y="0"/>
                    </a:cubicBezTo>
                    <a:cubicBezTo>
                      <a:pt x="20" y="2"/>
                      <a:pt x="17" y="13"/>
                      <a:pt x="17" y="18"/>
                    </a:cubicBezTo>
                    <a:cubicBezTo>
                      <a:pt x="17" y="21"/>
                      <a:pt x="20" y="23"/>
                      <a:pt x="17" y="26"/>
                    </a:cubicBezTo>
                    <a:cubicBezTo>
                      <a:pt x="14" y="27"/>
                      <a:pt x="10" y="26"/>
                      <a:pt x="8" y="25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6" name="Freeform 768"/>
              <p:cNvSpPr>
                <a:spLocks/>
              </p:cNvSpPr>
              <p:nvPr/>
            </p:nvSpPr>
            <p:spPr bwMode="auto">
              <a:xfrm>
                <a:off x="1593" y="1850"/>
                <a:ext cx="255" cy="227"/>
              </a:xfrm>
              <a:custGeom>
                <a:avLst/>
                <a:gdLst>
                  <a:gd name="T0" fmla="*/ 0 w 102"/>
                  <a:gd name="T1" fmla="*/ 25 h 91"/>
                  <a:gd name="T2" fmla="*/ 33 w 102"/>
                  <a:gd name="T3" fmla="*/ 162 h 91"/>
                  <a:gd name="T4" fmla="*/ 113 w 102"/>
                  <a:gd name="T5" fmla="*/ 205 h 91"/>
                  <a:gd name="T6" fmla="*/ 163 w 102"/>
                  <a:gd name="T7" fmla="*/ 379 h 91"/>
                  <a:gd name="T8" fmla="*/ 370 w 102"/>
                  <a:gd name="T9" fmla="*/ 479 h 91"/>
                  <a:gd name="T10" fmla="*/ 438 w 102"/>
                  <a:gd name="T11" fmla="*/ 561 h 91"/>
                  <a:gd name="T12" fmla="*/ 520 w 102"/>
                  <a:gd name="T13" fmla="*/ 511 h 91"/>
                  <a:gd name="T14" fmla="*/ 638 w 102"/>
                  <a:gd name="T15" fmla="*/ 511 h 91"/>
                  <a:gd name="T16" fmla="*/ 425 w 102"/>
                  <a:gd name="T17" fmla="*/ 442 h 91"/>
                  <a:gd name="T18" fmla="*/ 313 w 102"/>
                  <a:gd name="T19" fmla="*/ 292 h 91"/>
                  <a:gd name="T20" fmla="*/ 350 w 102"/>
                  <a:gd name="T21" fmla="*/ 137 h 91"/>
                  <a:gd name="T22" fmla="*/ 375 w 102"/>
                  <a:gd name="T23" fmla="*/ 87 h 91"/>
                  <a:gd name="T24" fmla="*/ 345 w 102"/>
                  <a:gd name="T25" fmla="*/ 0 h 91"/>
                  <a:gd name="T26" fmla="*/ 270 w 102"/>
                  <a:gd name="T27" fmla="*/ 55 h 91"/>
                  <a:gd name="T28" fmla="*/ 238 w 102"/>
                  <a:gd name="T29" fmla="*/ 155 h 91"/>
                  <a:gd name="T30" fmla="*/ 125 w 102"/>
                  <a:gd name="T31" fmla="*/ 125 h 91"/>
                  <a:gd name="T32" fmla="*/ 33 w 102"/>
                  <a:gd name="T33" fmla="*/ 5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91">
                    <a:moveTo>
                      <a:pt x="0" y="4"/>
                    </a:moveTo>
                    <a:cubicBezTo>
                      <a:pt x="2" y="10"/>
                      <a:pt x="1" y="20"/>
                      <a:pt x="5" y="26"/>
                    </a:cubicBezTo>
                    <a:cubicBezTo>
                      <a:pt x="10" y="31"/>
                      <a:pt x="14" y="26"/>
                      <a:pt x="18" y="33"/>
                    </a:cubicBezTo>
                    <a:cubicBezTo>
                      <a:pt x="24" y="44"/>
                      <a:pt x="11" y="58"/>
                      <a:pt x="26" y="61"/>
                    </a:cubicBezTo>
                    <a:cubicBezTo>
                      <a:pt x="38" y="64"/>
                      <a:pt x="52" y="67"/>
                      <a:pt x="59" y="77"/>
                    </a:cubicBezTo>
                    <a:cubicBezTo>
                      <a:pt x="62" y="81"/>
                      <a:pt x="65" y="89"/>
                      <a:pt x="70" y="90"/>
                    </a:cubicBezTo>
                    <a:cubicBezTo>
                      <a:pt x="76" y="91"/>
                      <a:pt x="78" y="84"/>
                      <a:pt x="83" y="82"/>
                    </a:cubicBezTo>
                    <a:cubicBezTo>
                      <a:pt x="89" y="80"/>
                      <a:pt x="99" y="86"/>
                      <a:pt x="102" y="82"/>
                    </a:cubicBezTo>
                    <a:cubicBezTo>
                      <a:pt x="92" y="75"/>
                      <a:pt x="77" y="79"/>
                      <a:pt x="68" y="71"/>
                    </a:cubicBezTo>
                    <a:cubicBezTo>
                      <a:pt x="60" y="65"/>
                      <a:pt x="49" y="59"/>
                      <a:pt x="50" y="47"/>
                    </a:cubicBezTo>
                    <a:cubicBezTo>
                      <a:pt x="50" y="39"/>
                      <a:pt x="51" y="27"/>
                      <a:pt x="56" y="22"/>
                    </a:cubicBezTo>
                    <a:cubicBezTo>
                      <a:pt x="61" y="18"/>
                      <a:pt x="62" y="21"/>
                      <a:pt x="60" y="14"/>
                    </a:cubicBezTo>
                    <a:cubicBezTo>
                      <a:pt x="59" y="9"/>
                      <a:pt x="58" y="2"/>
                      <a:pt x="55" y="0"/>
                    </a:cubicBezTo>
                    <a:cubicBezTo>
                      <a:pt x="51" y="3"/>
                      <a:pt x="46" y="5"/>
                      <a:pt x="43" y="9"/>
                    </a:cubicBezTo>
                    <a:cubicBezTo>
                      <a:pt x="40" y="14"/>
                      <a:pt x="39" y="20"/>
                      <a:pt x="38" y="25"/>
                    </a:cubicBezTo>
                    <a:cubicBezTo>
                      <a:pt x="31" y="24"/>
                      <a:pt x="26" y="25"/>
                      <a:pt x="20" y="20"/>
                    </a:cubicBezTo>
                    <a:cubicBezTo>
                      <a:pt x="17" y="18"/>
                      <a:pt x="5" y="11"/>
                      <a:pt x="5" y="8"/>
                    </a:cubicBezTo>
                  </a:path>
                </a:pathLst>
              </a:custGeom>
              <a:solidFill>
                <a:srgbClr val="F5E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7" name="Freeform 769"/>
              <p:cNvSpPr>
                <a:spLocks/>
              </p:cNvSpPr>
              <p:nvPr/>
            </p:nvSpPr>
            <p:spPr bwMode="auto">
              <a:xfrm>
                <a:off x="1881" y="2007"/>
                <a:ext cx="100" cy="55"/>
              </a:xfrm>
              <a:custGeom>
                <a:avLst/>
                <a:gdLst>
                  <a:gd name="T0" fmla="*/ 0 w 40"/>
                  <a:gd name="T1" fmla="*/ 95 h 22"/>
                  <a:gd name="T2" fmla="*/ 158 w 40"/>
                  <a:gd name="T3" fmla="*/ 0 h 22"/>
                  <a:gd name="T4" fmla="*/ 195 w 40"/>
                  <a:gd name="T5" fmla="*/ 70 h 22"/>
                  <a:gd name="T6" fmla="*/ 245 w 40"/>
                  <a:gd name="T7" fmla="*/ 133 h 22"/>
                  <a:gd name="T8" fmla="*/ 158 w 40"/>
                  <a:gd name="T9" fmla="*/ 100 h 22"/>
                  <a:gd name="T10" fmla="*/ 83 w 40"/>
                  <a:gd name="T11" fmla="*/ 10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2">
                    <a:moveTo>
                      <a:pt x="0" y="15"/>
                    </a:moveTo>
                    <a:cubicBezTo>
                      <a:pt x="12" y="18"/>
                      <a:pt x="15" y="1"/>
                      <a:pt x="25" y="0"/>
                    </a:cubicBezTo>
                    <a:cubicBezTo>
                      <a:pt x="26" y="3"/>
                      <a:pt x="28" y="7"/>
                      <a:pt x="31" y="11"/>
                    </a:cubicBezTo>
                    <a:cubicBezTo>
                      <a:pt x="34" y="14"/>
                      <a:pt x="40" y="15"/>
                      <a:pt x="39" y="21"/>
                    </a:cubicBezTo>
                    <a:cubicBezTo>
                      <a:pt x="30" y="22"/>
                      <a:pt x="31" y="19"/>
                      <a:pt x="25" y="16"/>
                    </a:cubicBezTo>
                    <a:cubicBezTo>
                      <a:pt x="20" y="13"/>
                      <a:pt x="18" y="18"/>
                      <a:pt x="13" y="16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8" name="Freeform 770"/>
              <p:cNvSpPr>
                <a:spLocks/>
              </p:cNvSpPr>
              <p:nvPr/>
            </p:nvSpPr>
            <p:spPr bwMode="auto">
              <a:xfrm>
                <a:off x="1681" y="1532"/>
                <a:ext cx="70" cy="150"/>
              </a:xfrm>
              <a:custGeom>
                <a:avLst/>
                <a:gdLst>
                  <a:gd name="T0" fmla="*/ 95 w 28"/>
                  <a:gd name="T1" fmla="*/ 0 h 60"/>
                  <a:gd name="T2" fmla="*/ 70 w 28"/>
                  <a:gd name="T3" fmla="*/ 120 h 60"/>
                  <a:gd name="T4" fmla="*/ 88 w 28"/>
                  <a:gd name="T5" fmla="*/ 233 h 60"/>
                  <a:gd name="T6" fmla="*/ 70 w 28"/>
                  <a:gd name="T7" fmla="*/ 325 h 60"/>
                  <a:gd name="T8" fmla="*/ 0 w 28"/>
                  <a:gd name="T9" fmla="*/ 375 h 60"/>
                  <a:gd name="T10" fmla="*/ 95 w 28"/>
                  <a:gd name="T11" fmla="*/ 345 h 60"/>
                  <a:gd name="T12" fmla="*/ 170 w 28"/>
                  <a:gd name="T13" fmla="*/ 375 h 60"/>
                  <a:gd name="T14" fmla="*/ 175 w 28"/>
                  <a:gd name="T15" fmla="*/ 370 h 60"/>
                  <a:gd name="T16" fmla="*/ 133 w 28"/>
                  <a:gd name="T17" fmla="*/ 188 h 60"/>
                  <a:gd name="T18" fmla="*/ 120 w 28"/>
                  <a:gd name="T19" fmla="*/ 113 h 60"/>
                  <a:gd name="T20" fmla="*/ 100 w 28"/>
                  <a:gd name="T21" fmla="*/ 38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60">
                    <a:moveTo>
                      <a:pt x="15" y="0"/>
                    </a:moveTo>
                    <a:cubicBezTo>
                      <a:pt x="14" y="6"/>
                      <a:pt x="10" y="12"/>
                      <a:pt x="11" y="19"/>
                    </a:cubicBezTo>
                    <a:cubicBezTo>
                      <a:pt x="12" y="26"/>
                      <a:pt x="14" y="30"/>
                      <a:pt x="14" y="37"/>
                    </a:cubicBezTo>
                    <a:cubicBezTo>
                      <a:pt x="14" y="42"/>
                      <a:pt x="14" y="48"/>
                      <a:pt x="11" y="52"/>
                    </a:cubicBezTo>
                    <a:cubicBezTo>
                      <a:pt x="8" y="57"/>
                      <a:pt x="4" y="57"/>
                      <a:pt x="0" y="60"/>
                    </a:cubicBezTo>
                    <a:cubicBezTo>
                      <a:pt x="5" y="60"/>
                      <a:pt x="9" y="55"/>
                      <a:pt x="15" y="55"/>
                    </a:cubicBezTo>
                    <a:cubicBezTo>
                      <a:pt x="20" y="55"/>
                      <a:pt x="24" y="57"/>
                      <a:pt x="27" y="60"/>
                    </a:cubicBezTo>
                    <a:cubicBezTo>
                      <a:pt x="27" y="60"/>
                      <a:pt x="28" y="59"/>
                      <a:pt x="28" y="59"/>
                    </a:cubicBezTo>
                    <a:cubicBezTo>
                      <a:pt x="23" y="50"/>
                      <a:pt x="20" y="40"/>
                      <a:pt x="21" y="30"/>
                    </a:cubicBezTo>
                    <a:cubicBezTo>
                      <a:pt x="21" y="24"/>
                      <a:pt x="21" y="23"/>
                      <a:pt x="19" y="18"/>
                    </a:cubicBezTo>
                    <a:cubicBezTo>
                      <a:pt x="18" y="14"/>
                      <a:pt x="16" y="11"/>
                      <a:pt x="16" y="6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99" name="Freeform 771"/>
              <p:cNvSpPr>
                <a:spLocks/>
              </p:cNvSpPr>
              <p:nvPr/>
            </p:nvSpPr>
            <p:spPr bwMode="auto">
              <a:xfrm>
                <a:off x="1856" y="1457"/>
                <a:ext cx="52" cy="118"/>
              </a:xfrm>
              <a:custGeom>
                <a:avLst/>
                <a:gdLst>
                  <a:gd name="T0" fmla="*/ 104 w 21"/>
                  <a:gd name="T1" fmla="*/ 70 h 47"/>
                  <a:gd name="T2" fmla="*/ 5 w 21"/>
                  <a:gd name="T3" fmla="*/ 171 h 47"/>
                  <a:gd name="T4" fmla="*/ 50 w 21"/>
                  <a:gd name="T5" fmla="*/ 296 h 47"/>
                  <a:gd name="T6" fmla="*/ 104 w 21"/>
                  <a:gd name="T7" fmla="*/ 158 h 47"/>
                  <a:gd name="T8" fmla="*/ 129 w 21"/>
                  <a:gd name="T9" fmla="*/ 8 h 47"/>
                  <a:gd name="T10" fmla="*/ 116 w 21"/>
                  <a:gd name="T11" fmla="*/ 8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7">
                    <a:moveTo>
                      <a:pt x="17" y="11"/>
                    </a:moveTo>
                    <a:cubicBezTo>
                      <a:pt x="11" y="14"/>
                      <a:pt x="2" y="19"/>
                      <a:pt x="1" y="27"/>
                    </a:cubicBezTo>
                    <a:cubicBezTo>
                      <a:pt x="0" y="34"/>
                      <a:pt x="7" y="41"/>
                      <a:pt x="8" y="47"/>
                    </a:cubicBezTo>
                    <a:cubicBezTo>
                      <a:pt x="6" y="41"/>
                      <a:pt x="9" y="26"/>
                      <a:pt x="17" y="25"/>
                    </a:cubicBezTo>
                    <a:cubicBezTo>
                      <a:pt x="14" y="15"/>
                      <a:pt x="18" y="10"/>
                      <a:pt x="21" y="1"/>
                    </a:cubicBezTo>
                    <a:cubicBezTo>
                      <a:pt x="20" y="0"/>
                      <a:pt x="20" y="1"/>
                      <a:pt x="19" y="1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0" name="Freeform 772"/>
              <p:cNvSpPr>
                <a:spLocks/>
              </p:cNvSpPr>
              <p:nvPr/>
            </p:nvSpPr>
            <p:spPr bwMode="auto">
              <a:xfrm>
                <a:off x="1913" y="1472"/>
                <a:ext cx="153" cy="415"/>
              </a:xfrm>
              <a:custGeom>
                <a:avLst/>
                <a:gdLst>
                  <a:gd name="T0" fmla="*/ 309 w 61"/>
                  <a:gd name="T1" fmla="*/ 0 h 166"/>
                  <a:gd name="T2" fmla="*/ 276 w 61"/>
                  <a:gd name="T3" fmla="*/ 275 h 166"/>
                  <a:gd name="T4" fmla="*/ 271 w 61"/>
                  <a:gd name="T5" fmla="*/ 383 h 166"/>
                  <a:gd name="T6" fmla="*/ 288 w 61"/>
                  <a:gd name="T7" fmla="*/ 495 h 166"/>
                  <a:gd name="T8" fmla="*/ 221 w 61"/>
                  <a:gd name="T9" fmla="*/ 583 h 166"/>
                  <a:gd name="T10" fmla="*/ 188 w 61"/>
                  <a:gd name="T11" fmla="*/ 683 h 166"/>
                  <a:gd name="T12" fmla="*/ 88 w 61"/>
                  <a:gd name="T13" fmla="*/ 713 h 166"/>
                  <a:gd name="T14" fmla="*/ 0 w 61"/>
                  <a:gd name="T15" fmla="*/ 725 h 166"/>
                  <a:gd name="T16" fmla="*/ 120 w 61"/>
                  <a:gd name="T17" fmla="*/ 763 h 166"/>
                  <a:gd name="T18" fmla="*/ 176 w 61"/>
                  <a:gd name="T19" fmla="*/ 883 h 166"/>
                  <a:gd name="T20" fmla="*/ 251 w 61"/>
                  <a:gd name="T21" fmla="*/ 975 h 166"/>
                  <a:gd name="T22" fmla="*/ 321 w 61"/>
                  <a:gd name="T23" fmla="*/ 1000 h 166"/>
                  <a:gd name="T24" fmla="*/ 384 w 61"/>
                  <a:gd name="T25" fmla="*/ 1033 h 166"/>
                  <a:gd name="T26" fmla="*/ 226 w 61"/>
                  <a:gd name="T27" fmla="*/ 845 h 166"/>
                  <a:gd name="T28" fmla="*/ 213 w 61"/>
                  <a:gd name="T29" fmla="*/ 733 h 166"/>
                  <a:gd name="T30" fmla="*/ 296 w 61"/>
                  <a:gd name="T31" fmla="*/ 700 h 166"/>
                  <a:gd name="T32" fmla="*/ 321 w 61"/>
                  <a:gd name="T33" fmla="*/ 670 h 166"/>
                  <a:gd name="T34" fmla="*/ 351 w 61"/>
                  <a:gd name="T35" fmla="*/ 638 h 166"/>
                  <a:gd name="T36" fmla="*/ 339 w 61"/>
                  <a:gd name="T37" fmla="*/ 533 h 166"/>
                  <a:gd name="T38" fmla="*/ 359 w 61"/>
                  <a:gd name="T39" fmla="*/ 438 h 166"/>
                  <a:gd name="T40" fmla="*/ 321 w 61"/>
                  <a:gd name="T41" fmla="*/ 345 h 166"/>
                  <a:gd name="T42" fmla="*/ 326 w 61"/>
                  <a:gd name="T43" fmla="*/ 175 h 166"/>
                  <a:gd name="T44" fmla="*/ 314 w 61"/>
                  <a:gd name="T45" fmla="*/ 95 h 166"/>
                  <a:gd name="T46" fmla="*/ 301 w 61"/>
                  <a:gd name="T47" fmla="*/ 20 h 1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1" h="166">
                    <a:moveTo>
                      <a:pt x="49" y="0"/>
                    </a:moveTo>
                    <a:cubicBezTo>
                      <a:pt x="45" y="14"/>
                      <a:pt x="46" y="29"/>
                      <a:pt x="44" y="44"/>
                    </a:cubicBezTo>
                    <a:cubicBezTo>
                      <a:pt x="42" y="50"/>
                      <a:pt x="42" y="55"/>
                      <a:pt x="43" y="61"/>
                    </a:cubicBezTo>
                    <a:cubicBezTo>
                      <a:pt x="44" y="67"/>
                      <a:pt x="48" y="72"/>
                      <a:pt x="46" y="79"/>
                    </a:cubicBezTo>
                    <a:cubicBezTo>
                      <a:pt x="44" y="84"/>
                      <a:pt x="38" y="88"/>
                      <a:pt x="35" y="93"/>
                    </a:cubicBezTo>
                    <a:cubicBezTo>
                      <a:pt x="33" y="97"/>
                      <a:pt x="33" y="106"/>
                      <a:pt x="30" y="109"/>
                    </a:cubicBezTo>
                    <a:cubicBezTo>
                      <a:pt x="27" y="112"/>
                      <a:pt x="18" y="113"/>
                      <a:pt x="14" y="114"/>
                    </a:cubicBezTo>
                    <a:cubicBezTo>
                      <a:pt x="9" y="115"/>
                      <a:pt x="3" y="113"/>
                      <a:pt x="0" y="116"/>
                    </a:cubicBezTo>
                    <a:cubicBezTo>
                      <a:pt x="1" y="122"/>
                      <a:pt x="14" y="120"/>
                      <a:pt x="19" y="122"/>
                    </a:cubicBezTo>
                    <a:cubicBezTo>
                      <a:pt x="28" y="126"/>
                      <a:pt x="25" y="133"/>
                      <a:pt x="28" y="141"/>
                    </a:cubicBezTo>
                    <a:cubicBezTo>
                      <a:pt x="30" y="150"/>
                      <a:pt x="31" y="154"/>
                      <a:pt x="40" y="156"/>
                    </a:cubicBezTo>
                    <a:cubicBezTo>
                      <a:pt x="44" y="157"/>
                      <a:pt x="47" y="157"/>
                      <a:pt x="51" y="160"/>
                    </a:cubicBezTo>
                    <a:cubicBezTo>
                      <a:pt x="55" y="163"/>
                      <a:pt x="56" y="166"/>
                      <a:pt x="61" y="165"/>
                    </a:cubicBezTo>
                    <a:cubicBezTo>
                      <a:pt x="47" y="161"/>
                      <a:pt x="39" y="150"/>
                      <a:pt x="36" y="135"/>
                    </a:cubicBezTo>
                    <a:cubicBezTo>
                      <a:pt x="36" y="130"/>
                      <a:pt x="33" y="121"/>
                      <a:pt x="34" y="117"/>
                    </a:cubicBezTo>
                    <a:cubicBezTo>
                      <a:pt x="36" y="111"/>
                      <a:pt x="43" y="115"/>
                      <a:pt x="47" y="112"/>
                    </a:cubicBezTo>
                    <a:cubicBezTo>
                      <a:pt x="48" y="111"/>
                      <a:pt x="50" y="108"/>
                      <a:pt x="51" y="107"/>
                    </a:cubicBezTo>
                    <a:cubicBezTo>
                      <a:pt x="54" y="104"/>
                      <a:pt x="55" y="106"/>
                      <a:pt x="56" y="102"/>
                    </a:cubicBezTo>
                    <a:cubicBezTo>
                      <a:pt x="57" y="97"/>
                      <a:pt x="53" y="91"/>
                      <a:pt x="54" y="85"/>
                    </a:cubicBezTo>
                    <a:cubicBezTo>
                      <a:pt x="55" y="80"/>
                      <a:pt x="58" y="76"/>
                      <a:pt x="57" y="70"/>
                    </a:cubicBezTo>
                    <a:cubicBezTo>
                      <a:pt x="56" y="65"/>
                      <a:pt x="52" y="60"/>
                      <a:pt x="51" y="55"/>
                    </a:cubicBezTo>
                    <a:cubicBezTo>
                      <a:pt x="49" y="47"/>
                      <a:pt x="50" y="36"/>
                      <a:pt x="52" y="28"/>
                    </a:cubicBezTo>
                    <a:cubicBezTo>
                      <a:pt x="53" y="21"/>
                      <a:pt x="53" y="21"/>
                      <a:pt x="50" y="15"/>
                    </a:cubicBezTo>
                    <a:cubicBezTo>
                      <a:pt x="49" y="11"/>
                      <a:pt x="47" y="7"/>
                      <a:pt x="48" y="3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1" name="Freeform 773"/>
              <p:cNvSpPr>
                <a:spLocks/>
              </p:cNvSpPr>
              <p:nvPr/>
            </p:nvSpPr>
            <p:spPr bwMode="auto">
              <a:xfrm>
                <a:off x="1871" y="1089"/>
                <a:ext cx="227" cy="253"/>
              </a:xfrm>
              <a:custGeom>
                <a:avLst/>
                <a:gdLst>
                  <a:gd name="T0" fmla="*/ 192 w 91"/>
                  <a:gd name="T1" fmla="*/ 95 h 101"/>
                  <a:gd name="T2" fmla="*/ 50 w 91"/>
                  <a:gd name="T3" fmla="*/ 200 h 101"/>
                  <a:gd name="T4" fmla="*/ 17 w 91"/>
                  <a:gd name="T5" fmla="*/ 263 h 101"/>
                  <a:gd name="T6" fmla="*/ 117 w 91"/>
                  <a:gd name="T7" fmla="*/ 271 h 101"/>
                  <a:gd name="T8" fmla="*/ 192 w 91"/>
                  <a:gd name="T9" fmla="*/ 363 h 101"/>
                  <a:gd name="T10" fmla="*/ 200 w 91"/>
                  <a:gd name="T11" fmla="*/ 438 h 101"/>
                  <a:gd name="T12" fmla="*/ 267 w 91"/>
                  <a:gd name="T13" fmla="*/ 451 h 101"/>
                  <a:gd name="T14" fmla="*/ 329 w 91"/>
                  <a:gd name="T15" fmla="*/ 488 h 101"/>
                  <a:gd name="T16" fmla="*/ 429 w 91"/>
                  <a:gd name="T17" fmla="*/ 514 h 101"/>
                  <a:gd name="T18" fmla="*/ 566 w 91"/>
                  <a:gd name="T19" fmla="*/ 634 h 101"/>
                  <a:gd name="T20" fmla="*/ 504 w 91"/>
                  <a:gd name="T21" fmla="*/ 539 h 101"/>
                  <a:gd name="T22" fmla="*/ 429 w 91"/>
                  <a:gd name="T23" fmla="*/ 483 h 101"/>
                  <a:gd name="T24" fmla="*/ 329 w 91"/>
                  <a:gd name="T25" fmla="*/ 433 h 101"/>
                  <a:gd name="T26" fmla="*/ 292 w 91"/>
                  <a:gd name="T27" fmla="*/ 351 h 101"/>
                  <a:gd name="T28" fmla="*/ 249 w 91"/>
                  <a:gd name="T29" fmla="*/ 326 h 101"/>
                  <a:gd name="T30" fmla="*/ 229 w 91"/>
                  <a:gd name="T31" fmla="*/ 288 h 101"/>
                  <a:gd name="T32" fmla="*/ 217 w 91"/>
                  <a:gd name="T33" fmla="*/ 195 h 101"/>
                  <a:gd name="T34" fmla="*/ 242 w 91"/>
                  <a:gd name="T35" fmla="*/ 88 h 101"/>
                  <a:gd name="T36" fmla="*/ 287 w 91"/>
                  <a:gd name="T37" fmla="*/ 0 h 101"/>
                  <a:gd name="T38" fmla="*/ 212 w 91"/>
                  <a:gd name="T39" fmla="*/ 88 h 1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1" h="101">
                    <a:moveTo>
                      <a:pt x="31" y="15"/>
                    </a:moveTo>
                    <a:cubicBezTo>
                      <a:pt x="25" y="23"/>
                      <a:pt x="15" y="25"/>
                      <a:pt x="8" y="32"/>
                    </a:cubicBezTo>
                    <a:cubicBezTo>
                      <a:pt x="5" y="35"/>
                      <a:pt x="0" y="38"/>
                      <a:pt x="3" y="42"/>
                    </a:cubicBezTo>
                    <a:cubicBezTo>
                      <a:pt x="7" y="45"/>
                      <a:pt x="14" y="41"/>
                      <a:pt x="19" y="43"/>
                    </a:cubicBezTo>
                    <a:cubicBezTo>
                      <a:pt x="23" y="44"/>
                      <a:pt x="30" y="53"/>
                      <a:pt x="31" y="58"/>
                    </a:cubicBezTo>
                    <a:cubicBezTo>
                      <a:pt x="32" y="62"/>
                      <a:pt x="29" y="66"/>
                      <a:pt x="32" y="70"/>
                    </a:cubicBezTo>
                    <a:cubicBezTo>
                      <a:pt x="35" y="74"/>
                      <a:pt x="39" y="71"/>
                      <a:pt x="43" y="72"/>
                    </a:cubicBezTo>
                    <a:cubicBezTo>
                      <a:pt x="45" y="79"/>
                      <a:pt x="46" y="78"/>
                      <a:pt x="53" y="78"/>
                    </a:cubicBezTo>
                    <a:cubicBezTo>
                      <a:pt x="59" y="79"/>
                      <a:pt x="64" y="81"/>
                      <a:pt x="69" y="82"/>
                    </a:cubicBezTo>
                    <a:cubicBezTo>
                      <a:pt x="76" y="85"/>
                      <a:pt x="91" y="92"/>
                      <a:pt x="91" y="101"/>
                    </a:cubicBezTo>
                    <a:cubicBezTo>
                      <a:pt x="87" y="97"/>
                      <a:pt x="86" y="91"/>
                      <a:pt x="81" y="86"/>
                    </a:cubicBezTo>
                    <a:cubicBezTo>
                      <a:pt x="78" y="83"/>
                      <a:pt x="73" y="80"/>
                      <a:pt x="69" y="77"/>
                    </a:cubicBezTo>
                    <a:cubicBezTo>
                      <a:pt x="64" y="74"/>
                      <a:pt x="58" y="72"/>
                      <a:pt x="53" y="69"/>
                    </a:cubicBezTo>
                    <a:cubicBezTo>
                      <a:pt x="48" y="64"/>
                      <a:pt x="50" y="61"/>
                      <a:pt x="47" y="56"/>
                    </a:cubicBezTo>
                    <a:cubicBezTo>
                      <a:pt x="45" y="54"/>
                      <a:pt x="42" y="54"/>
                      <a:pt x="40" y="52"/>
                    </a:cubicBezTo>
                    <a:cubicBezTo>
                      <a:pt x="37" y="49"/>
                      <a:pt x="38" y="50"/>
                      <a:pt x="37" y="46"/>
                    </a:cubicBezTo>
                    <a:cubicBezTo>
                      <a:pt x="35" y="40"/>
                      <a:pt x="33" y="36"/>
                      <a:pt x="35" y="31"/>
                    </a:cubicBezTo>
                    <a:cubicBezTo>
                      <a:pt x="37" y="25"/>
                      <a:pt x="38" y="21"/>
                      <a:pt x="39" y="14"/>
                    </a:cubicBezTo>
                    <a:cubicBezTo>
                      <a:pt x="40" y="9"/>
                      <a:pt x="46" y="5"/>
                      <a:pt x="46" y="0"/>
                    </a:cubicBezTo>
                    <a:cubicBezTo>
                      <a:pt x="41" y="3"/>
                      <a:pt x="38" y="10"/>
                      <a:pt x="34" y="14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2" name="Freeform 774"/>
              <p:cNvSpPr>
                <a:spLocks/>
              </p:cNvSpPr>
              <p:nvPr/>
            </p:nvSpPr>
            <p:spPr bwMode="auto">
              <a:xfrm>
                <a:off x="1768" y="1172"/>
                <a:ext cx="155" cy="95"/>
              </a:xfrm>
              <a:custGeom>
                <a:avLst/>
                <a:gdLst>
                  <a:gd name="T0" fmla="*/ 288 w 62"/>
                  <a:gd name="T1" fmla="*/ 0 h 38"/>
                  <a:gd name="T2" fmla="*/ 138 w 62"/>
                  <a:gd name="T3" fmla="*/ 100 h 38"/>
                  <a:gd name="T4" fmla="*/ 83 w 62"/>
                  <a:gd name="T5" fmla="*/ 163 h 38"/>
                  <a:gd name="T6" fmla="*/ 0 w 62"/>
                  <a:gd name="T7" fmla="*/ 213 h 38"/>
                  <a:gd name="T8" fmla="*/ 195 w 62"/>
                  <a:gd name="T9" fmla="*/ 108 h 38"/>
                  <a:gd name="T10" fmla="*/ 345 w 62"/>
                  <a:gd name="T11" fmla="*/ 100 h 38"/>
                  <a:gd name="T12" fmla="*/ 388 w 62"/>
                  <a:gd name="T13" fmla="*/ 63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38">
                    <a:moveTo>
                      <a:pt x="46" y="0"/>
                    </a:moveTo>
                    <a:cubicBezTo>
                      <a:pt x="39" y="6"/>
                      <a:pt x="30" y="9"/>
                      <a:pt x="22" y="16"/>
                    </a:cubicBezTo>
                    <a:cubicBezTo>
                      <a:pt x="19" y="19"/>
                      <a:pt x="16" y="23"/>
                      <a:pt x="13" y="26"/>
                    </a:cubicBezTo>
                    <a:cubicBezTo>
                      <a:pt x="9" y="30"/>
                      <a:pt x="4" y="31"/>
                      <a:pt x="0" y="34"/>
                    </a:cubicBezTo>
                    <a:cubicBezTo>
                      <a:pt x="7" y="38"/>
                      <a:pt x="24" y="18"/>
                      <a:pt x="31" y="17"/>
                    </a:cubicBezTo>
                    <a:cubicBezTo>
                      <a:pt x="38" y="15"/>
                      <a:pt x="47" y="17"/>
                      <a:pt x="55" y="16"/>
                    </a:cubicBezTo>
                    <a:cubicBezTo>
                      <a:pt x="56" y="12"/>
                      <a:pt x="58" y="10"/>
                      <a:pt x="62" y="10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3" name="Freeform 775"/>
              <p:cNvSpPr>
                <a:spLocks/>
              </p:cNvSpPr>
              <p:nvPr/>
            </p:nvSpPr>
            <p:spPr bwMode="auto">
              <a:xfrm>
                <a:off x="2198" y="1565"/>
                <a:ext cx="135" cy="205"/>
              </a:xfrm>
              <a:custGeom>
                <a:avLst/>
                <a:gdLst>
                  <a:gd name="T0" fmla="*/ 45 w 54"/>
                  <a:gd name="T1" fmla="*/ 63 h 82"/>
                  <a:gd name="T2" fmla="*/ 8 w 54"/>
                  <a:gd name="T3" fmla="*/ 370 h 82"/>
                  <a:gd name="T4" fmla="*/ 88 w 54"/>
                  <a:gd name="T5" fmla="*/ 320 h 82"/>
                  <a:gd name="T6" fmla="*/ 150 w 54"/>
                  <a:gd name="T7" fmla="*/ 363 h 82"/>
                  <a:gd name="T8" fmla="*/ 225 w 54"/>
                  <a:gd name="T9" fmla="*/ 413 h 82"/>
                  <a:gd name="T10" fmla="*/ 220 w 54"/>
                  <a:gd name="T11" fmla="*/ 513 h 82"/>
                  <a:gd name="T12" fmla="*/ 238 w 54"/>
                  <a:gd name="T13" fmla="*/ 363 h 82"/>
                  <a:gd name="T14" fmla="*/ 188 w 54"/>
                  <a:gd name="T15" fmla="*/ 238 h 82"/>
                  <a:gd name="T16" fmla="*/ 238 w 54"/>
                  <a:gd name="T17" fmla="*/ 133 h 82"/>
                  <a:gd name="T18" fmla="*/ 300 w 54"/>
                  <a:gd name="T19" fmla="*/ 0 h 82"/>
                  <a:gd name="T20" fmla="*/ 138 w 54"/>
                  <a:gd name="T21" fmla="*/ 195 h 82"/>
                  <a:gd name="T22" fmla="*/ 75 w 54"/>
                  <a:gd name="T23" fmla="*/ 75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82">
                    <a:moveTo>
                      <a:pt x="7" y="10"/>
                    </a:moveTo>
                    <a:cubicBezTo>
                      <a:pt x="8" y="27"/>
                      <a:pt x="0" y="43"/>
                      <a:pt x="1" y="59"/>
                    </a:cubicBezTo>
                    <a:cubicBezTo>
                      <a:pt x="6" y="59"/>
                      <a:pt x="9" y="51"/>
                      <a:pt x="14" y="51"/>
                    </a:cubicBezTo>
                    <a:cubicBezTo>
                      <a:pt x="17" y="51"/>
                      <a:pt x="21" y="57"/>
                      <a:pt x="24" y="58"/>
                    </a:cubicBezTo>
                    <a:cubicBezTo>
                      <a:pt x="30" y="60"/>
                      <a:pt x="34" y="59"/>
                      <a:pt x="36" y="66"/>
                    </a:cubicBezTo>
                    <a:cubicBezTo>
                      <a:pt x="37" y="72"/>
                      <a:pt x="33" y="78"/>
                      <a:pt x="35" y="82"/>
                    </a:cubicBezTo>
                    <a:cubicBezTo>
                      <a:pt x="39" y="76"/>
                      <a:pt x="41" y="65"/>
                      <a:pt x="38" y="58"/>
                    </a:cubicBezTo>
                    <a:cubicBezTo>
                      <a:pt x="34" y="50"/>
                      <a:pt x="29" y="48"/>
                      <a:pt x="30" y="38"/>
                    </a:cubicBezTo>
                    <a:cubicBezTo>
                      <a:pt x="31" y="31"/>
                      <a:pt x="32" y="26"/>
                      <a:pt x="38" y="21"/>
                    </a:cubicBezTo>
                    <a:cubicBezTo>
                      <a:pt x="41" y="17"/>
                      <a:pt x="54" y="5"/>
                      <a:pt x="48" y="0"/>
                    </a:cubicBezTo>
                    <a:cubicBezTo>
                      <a:pt x="35" y="6"/>
                      <a:pt x="31" y="22"/>
                      <a:pt x="22" y="31"/>
                    </a:cubicBezTo>
                    <a:cubicBezTo>
                      <a:pt x="18" y="27"/>
                      <a:pt x="9" y="18"/>
                      <a:pt x="12" y="12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4" name="Freeform 776"/>
              <p:cNvSpPr>
                <a:spLocks/>
              </p:cNvSpPr>
              <p:nvPr/>
            </p:nvSpPr>
            <p:spPr bwMode="auto">
              <a:xfrm>
                <a:off x="2236" y="1262"/>
                <a:ext cx="140" cy="118"/>
              </a:xfrm>
              <a:custGeom>
                <a:avLst/>
                <a:gdLst>
                  <a:gd name="T0" fmla="*/ 45 w 56"/>
                  <a:gd name="T1" fmla="*/ 83 h 47"/>
                  <a:gd name="T2" fmla="*/ 0 w 56"/>
                  <a:gd name="T3" fmla="*/ 296 h 47"/>
                  <a:gd name="T4" fmla="*/ 120 w 56"/>
                  <a:gd name="T5" fmla="*/ 201 h 47"/>
                  <a:gd name="T6" fmla="*/ 220 w 56"/>
                  <a:gd name="T7" fmla="*/ 183 h 47"/>
                  <a:gd name="T8" fmla="*/ 308 w 56"/>
                  <a:gd name="T9" fmla="*/ 138 h 47"/>
                  <a:gd name="T10" fmla="*/ 350 w 56"/>
                  <a:gd name="T11" fmla="*/ 0 h 47"/>
                  <a:gd name="T12" fmla="*/ 220 w 56"/>
                  <a:gd name="T13" fmla="*/ 121 h 47"/>
                  <a:gd name="T14" fmla="*/ 95 w 56"/>
                  <a:gd name="T15" fmla="*/ 95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47">
                    <a:moveTo>
                      <a:pt x="7" y="13"/>
                    </a:moveTo>
                    <a:cubicBezTo>
                      <a:pt x="14" y="17"/>
                      <a:pt x="0" y="40"/>
                      <a:pt x="0" y="47"/>
                    </a:cubicBezTo>
                    <a:cubicBezTo>
                      <a:pt x="7" y="43"/>
                      <a:pt x="12" y="35"/>
                      <a:pt x="19" y="32"/>
                    </a:cubicBezTo>
                    <a:cubicBezTo>
                      <a:pt x="23" y="29"/>
                      <a:pt x="29" y="30"/>
                      <a:pt x="35" y="29"/>
                    </a:cubicBezTo>
                    <a:cubicBezTo>
                      <a:pt x="40" y="27"/>
                      <a:pt x="46" y="27"/>
                      <a:pt x="49" y="22"/>
                    </a:cubicBezTo>
                    <a:cubicBezTo>
                      <a:pt x="52" y="16"/>
                      <a:pt x="54" y="7"/>
                      <a:pt x="56" y="0"/>
                    </a:cubicBezTo>
                    <a:cubicBezTo>
                      <a:pt x="50" y="8"/>
                      <a:pt x="45" y="17"/>
                      <a:pt x="35" y="19"/>
                    </a:cubicBezTo>
                    <a:cubicBezTo>
                      <a:pt x="29" y="20"/>
                      <a:pt x="18" y="21"/>
                      <a:pt x="15" y="15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5" name="Freeform 777"/>
              <p:cNvSpPr>
                <a:spLocks/>
              </p:cNvSpPr>
              <p:nvPr/>
            </p:nvSpPr>
            <p:spPr bwMode="auto">
              <a:xfrm>
                <a:off x="2176" y="1387"/>
                <a:ext cx="52" cy="130"/>
              </a:xfrm>
              <a:custGeom>
                <a:avLst/>
                <a:gdLst>
                  <a:gd name="T0" fmla="*/ 42 w 21"/>
                  <a:gd name="T1" fmla="*/ 125 h 52"/>
                  <a:gd name="T2" fmla="*/ 50 w 21"/>
                  <a:gd name="T3" fmla="*/ 325 h 52"/>
                  <a:gd name="T4" fmla="*/ 54 w 21"/>
                  <a:gd name="T5" fmla="*/ 133 h 52"/>
                  <a:gd name="T6" fmla="*/ 129 w 21"/>
                  <a:gd name="T7" fmla="*/ 0 h 52"/>
                  <a:gd name="T8" fmla="*/ 79 w 21"/>
                  <a:gd name="T9" fmla="*/ 33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2">
                    <a:moveTo>
                      <a:pt x="7" y="20"/>
                    </a:moveTo>
                    <a:cubicBezTo>
                      <a:pt x="0" y="29"/>
                      <a:pt x="6" y="42"/>
                      <a:pt x="8" y="52"/>
                    </a:cubicBezTo>
                    <a:cubicBezTo>
                      <a:pt x="6" y="42"/>
                      <a:pt x="5" y="30"/>
                      <a:pt x="9" y="21"/>
                    </a:cubicBezTo>
                    <a:cubicBezTo>
                      <a:pt x="11" y="16"/>
                      <a:pt x="16" y="4"/>
                      <a:pt x="21" y="0"/>
                    </a:cubicBezTo>
                    <a:cubicBezTo>
                      <a:pt x="19" y="2"/>
                      <a:pt x="14" y="3"/>
                      <a:pt x="13" y="5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6" name="Freeform 778"/>
              <p:cNvSpPr>
                <a:spLocks/>
              </p:cNvSpPr>
              <p:nvPr/>
            </p:nvSpPr>
            <p:spPr bwMode="auto">
              <a:xfrm>
                <a:off x="2313" y="849"/>
                <a:ext cx="88" cy="108"/>
              </a:xfrm>
              <a:custGeom>
                <a:avLst/>
                <a:gdLst>
                  <a:gd name="T0" fmla="*/ 151 w 35"/>
                  <a:gd name="T1" fmla="*/ 25 h 43"/>
                  <a:gd name="T2" fmla="*/ 184 w 35"/>
                  <a:gd name="T3" fmla="*/ 58 h 43"/>
                  <a:gd name="T4" fmla="*/ 101 w 35"/>
                  <a:gd name="T5" fmla="*/ 113 h 43"/>
                  <a:gd name="T6" fmla="*/ 50 w 35"/>
                  <a:gd name="T7" fmla="*/ 201 h 43"/>
                  <a:gd name="T8" fmla="*/ 0 w 35"/>
                  <a:gd name="T9" fmla="*/ 271 h 43"/>
                  <a:gd name="T10" fmla="*/ 63 w 35"/>
                  <a:gd name="T11" fmla="*/ 126 h 43"/>
                  <a:gd name="T12" fmla="*/ 138 w 35"/>
                  <a:gd name="T13" fmla="*/ 38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43">
                    <a:moveTo>
                      <a:pt x="24" y="4"/>
                    </a:moveTo>
                    <a:cubicBezTo>
                      <a:pt x="29" y="0"/>
                      <a:pt x="35" y="3"/>
                      <a:pt x="29" y="9"/>
                    </a:cubicBezTo>
                    <a:cubicBezTo>
                      <a:pt x="25" y="13"/>
                      <a:pt x="19" y="13"/>
                      <a:pt x="16" y="18"/>
                    </a:cubicBezTo>
                    <a:cubicBezTo>
                      <a:pt x="13" y="22"/>
                      <a:pt x="12" y="28"/>
                      <a:pt x="8" y="32"/>
                    </a:cubicBezTo>
                    <a:cubicBezTo>
                      <a:pt x="5" y="36"/>
                      <a:pt x="0" y="38"/>
                      <a:pt x="0" y="43"/>
                    </a:cubicBezTo>
                    <a:cubicBezTo>
                      <a:pt x="5" y="38"/>
                      <a:pt x="6" y="26"/>
                      <a:pt x="10" y="20"/>
                    </a:cubicBezTo>
                    <a:cubicBezTo>
                      <a:pt x="13" y="14"/>
                      <a:pt x="20" y="12"/>
                      <a:pt x="22" y="6"/>
                    </a:cubicBezTo>
                  </a:path>
                </a:pathLst>
              </a:custGeom>
              <a:solidFill>
                <a:srgbClr val="F2E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7" name="Freeform 779"/>
              <p:cNvSpPr>
                <a:spLocks/>
              </p:cNvSpPr>
              <p:nvPr/>
            </p:nvSpPr>
            <p:spPr bwMode="auto">
              <a:xfrm>
                <a:off x="2113" y="1014"/>
                <a:ext cx="93" cy="208"/>
              </a:xfrm>
              <a:custGeom>
                <a:avLst/>
                <a:gdLst>
                  <a:gd name="T0" fmla="*/ 88 w 37"/>
                  <a:gd name="T1" fmla="*/ 20 h 83"/>
                  <a:gd name="T2" fmla="*/ 108 w 37"/>
                  <a:gd name="T3" fmla="*/ 83 h 83"/>
                  <a:gd name="T4" fmla="*/ 126 w 37"/>
                  <a:gd name="T5" fmla="*/ 150 h 83"/>
                  <a:gd name="T6" fmla="*/ 189 w 37"/>
                  <a:gd name="T7" fmla="*/ 251 h 83"/>
                  <a:gd name="T8" fmla="*/ 146 w 37"/>
                  <a:gd name="T9" fmla="*/ 371 h 83"/>
                  <a:gd name="T10" fmla="*/ 209 w 37"/>
                  <a:gd name="T11" fmla="*/ 521 h 83"/>
                  <a:gd name="T12" fmla="*/ 108 w 37"/>
                  <a:gd name="T13" fmla="*/ 376 h 83"/>
                  <a:gd name="T14" fmla="*/ 70 w 37"/>
                  <a:gd name="T15" fmla="*/ 308 h 83"/>
                  <a:gd name="T16" fmla="*/ 0 w 37"/>
                  <a:gd name="T17" fmla="*/ 296 h 83"/>
                  <a:gd name="T18" fmla="*/ 70 w 37"/>
                  <a:gd name="T19" fmla="*/ 221 h 83"/>
                  <a:gd name="T20" fmla="*/ 58 w 37"/>
                  <a:gd name="T21" fmla="*/ 150 h 83"/>
                  <a:gd name="T22" fmla="*/ 58 w 37"/>
                  <a:gd name="T23" fmla="*/ 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83">
                    <a:moveTo>
                      <a:pt x="14" y="3"/>
                    </a:moveTo>
                    <a:cubicBezTo>
                      <a:pt x="13" y="6"/>
                      <a:pt x="16" y="10"/>
                      <a:pt x="17" y="13"/>
                    </a:cubicBezTo>
                    <a:cubicBezTo>
                      <a:pt x="18" y="16"/>
                      <a:pt x="19" y="21"/>
                      <a:pt x="20" y="24"/>
                    </a:cubicBezTo>
                    <a:cubicBezTo>
                      <a:pt x="24" y="31"/>
                      <a:pt x="37" y="30"/>
                      <a:pt x="30" y="40"/>
                    </a:cubicBezTo>
                    <a:cubicBezTo>
                      <a:pt x="25" y="47"/>
                      <a:pt x="18" y="50"/>
                      <a:pt x="23" y="59"/>
                    </a:cubicBezTo>
                    <a:cubicBezTo>
                      <a:pt x="28" y="67"/>
                      <a:pt x="34" y="73"/>
                      <a:pt x="33" y="83"/>
                    </a:cubicBezTo>
                    <a:cubicBezTo>
                      <a:pt x="21" y="83"/>
                      <a:pt x="20" y="68"/>
                      <a:pt x="17" y="60"/>
                    </a:cubicBezTo>
                    <a:cubicBezTo>
                      <a:pt x="15" y="57"/>
                      <a:pt x="14" y="51"/>
                      <a:pt x="11" y="49"/>
                    </a:cubicBezTo>
                    <a:cubicBezTo>
                      <a:pt x="8" y="47"/>
                      <a:pt x="4" y="49"/>
                      <a:pt x="0" y="47"/>
                    </a:cubicBezTo>
                    <a:cubicBezTo>
                      <a:pt x="3" y="43"/>
                      <a:pt x="9" y="40"/>
                      <a:pt x="11" y="35"/>
                    </a:cubicBezTo>
                    <a:cubicBezTo>
                      <a:pt x="13" y="30"/>
                      <a:pt x="10" y="28"/>
                      <a:pt x="9" y="24"/>
                    </a:cubicBezTo>
                    <a:cubicBezTo>
                      <a:pt x="7" y="17"/>
                      <a:pt x="13" y="6"/>
                      <a:pt x="9" y="0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8" name="Freeform 780"/>
              <p:cNvSpPr>
                <a:spLocks/>
              </p:cNvSpPr>
              <p:nvPr/>
            </p:nvSpPr>
            <p:spPr bwMode="auto">
              <a:xfrm>
                <a:off x="2516" y="1355"/>
                <a:ext cx="162" cy="65"/>
              </a:xfrm>
              <a:custGeom>
                <a:avLst/>
                <a:gdLst>
                  <a:gd name="T0" fmla="*/ 130 w 65"/>
                  <a:gd name="T1" fmla="*/ 13 h 26"/>
                  <a:gd name="T2" fmla="*/ 92 w 65"/>
                  <a:gd name="T3" fmla="*/ 70 h 26"/>
                  <a:gd name="T4" fmla="*/ 30 w 65"/>
                  <a:gd name="T5" fmla="*/ 95 h 26"/>
                  <a:gd name="T6" fmla="*/ 80 w 65"/>
                  <a:gd name="T7" fmla="*/ 113 h 26"/>
                  <a:gd name="T8" fmla="*/ 130 w 65"/>
                  <a:gd name="T9" fmla="*/ 163 h 26"/>
                  <a:gd name="T10" fmla="*/ 299 w 65"/>
                  <a:gd name="T11" fmla="*/ 125 h 26"/>
                  <a:gd name="T12" fmla="*/ 354 w 65"/>
                  <a:gd name="T13" fmla="*/ 158 h 26"/>
                  <a:gd name="T14" fmla="*/ 404 w 65"/>
                  <a:gd name="T15" fmla="*/ 75 h 26"/>
                  <a:gd name="T16" fmla="*/ 267 w 65"/>
                  <a:gd name="T17" fmla="*/ 95 h 26"/>
                  <a:gd name="T18" fmla="*/ 192 w 65"/>
                  <a:gd name="T19" fmla="*/ 63 h 26"/>
                  <a:gd name="T20" fmla="*/ 167 w 65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26">
                    <a:moveTo>
                      <a:pt x="21" y="2"/>
                    </a:moveTo>
                    <a:cubicBezTo>
                      <a:pt x="18" y="3"/>
                      <a:pt x="18" y="8"/>
                      <a:pt x="15" y="11"/>
                    </a:cubicBezTo>
                    <a:cubicBezTo>
                      <a:pt x="12" y="14"/>
                      <a:pt x="8" y="13"/>
                      <a:pt x="5" y="15"/>
                    </a:cubicBezTo>
                    <a:cubicBezTo>
                      <a:pt x="0" y="20"/>
                      <a:pt x="10" y="18"/>
                      <a:pt x="13" y="18"/>
                    </a:cubicBezTo>
                    <a:cubicBezTo>
                      <a:pt x="18" y="19"/>
                      <a:pt x="21" y="20"/>
                      <a:pt x="21" y="26"/>
                    </a:cubicBezTo>
                    <a:cubicBezTo>
                      <a:pt x="29" y="23"/>
                      <a:pt x="39" y="18"/>
                      <a:pt x="48" y="20"/>
                    </a:cubicBezTo>
                    <a:cubicBezTo>
                      <a:pt x="52" y="21"/>
                      <a:pt x="53" y="25"/>
                      <a:pt x="57" y="25"/>
                    </a:cubicBezTo>
                    <a:cubicBezTo>
                      <a:pt x="61" y="24"/>
                      <a:pt x="65" y="16"/>
                      <a:pt x="65" y="12"/>
                    </a:cubicBezTo>
                    <a:cubicBezTo>
                      <a:pt x="58" y="17"/>
                      <a:pt x="51" y="16"/>
                      <a:pt x="43" y="15"/>
                    </a:cubicBezTo>
                    <a:cubicBezTo>
                      <a:pt x="39" y="15"/>
                      <a:pt x="33" y="13"/>
                      <a:pt x="31" y="10"/>
                    </a:cubicBezTo>
                    <a:cubicBezTo>
                      <a:pt x="29" y="7"/>
                      <a:pt x="30" y="1"/>
                      <a:pt x="27" y="0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9" name="Freeform 781"/>
              <p:cNvSpPr>
                <a:spLocks/>
              </p:cNvSpPr>
              <p:nvPr/>
            </p:nvSpPr>
            <p:spPr bwMode="auto">
              <a:xfrm>
                <a:off x="2463" y="1522"/>
                <a:ext cx="55" cy="60"/>
              </a:xfrm>
              <a:custGeom>
                <a:avLst/>
                <a:gdLst>
                  <a:gd name="T0" fmla="*/ 63 w 22"/>
                  <a:gd name="T1" fmla="*/ 0 h 24"/>
                  <a:gd name="T2" fmla="*/ 58 w 22"/>
                  <a:gd name="T3" fmla="*/ 75 h 24"/>
                  <a:gd name="T4" fmla="*/ 0 w 22"/>
                  <a:gd name="T5" fmla="*/ 150 h 24"/>
                  <a:gd name="T6" fmla="*/ 63 w 22"/>
                  <a:gd name="T7" fmla="*/ 113 h 24"/>
                  <a:gd name="T8" fmla="*/ 138 w 22"/>
                  <a:gd name="T9" fmla="*/ 95 h 24"/>
                  <a:gd name="T10" fmla="*/ 75 w 22"/>
                  <a:gd name="T11" fmla="*/ 25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cubicBezTo>
                      <a:pt x="10" y="4"/>
                      <a:pt x="11" y="8"/>
                      <a:pt x="9" y="12"/>
                    </a:cubicBezTo>
                    <a:cubicBezTo>
                      <a:pt x="7" y="17"/>
                      <a:pt x="2" y="19"/>
                      <a:pt x="0" y="24"/>
                    </a:cubicBezTo>
                    <a:cubicBezTo>
                      <a:pt x="5" y="24"/>
                      <a:pt x="7" y="20"/>
                      <a:pt x="10" y="18"/>
                    </a:cubicBezTo>
                    <a:cubicBezTo>
                      <a:pt x="13" y="16"/>
                      <a:pt x="18" y="15"/>
                      <a:pt x="22" y="15"/>
                    </a:cubicBezTo>
                    <a:cubicBezTo>
                      <a:pt x="19" y="12"/>
                      <a:pt x="13" y="9"/>
                      <a:pt x="12" y="4"/>
                    </a:cubicBezTo>
                  </a:path>
                </a:pathLst>
              </a:custGeom>
              <a:solidFill>
                <a:srgbClr val="F4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0" name="Freeform 782"/>
              <p:cNvSpPr>
                <a:spLocks/>
              </p:cNvSpPr>
              <p:nvPr/>
            </p:nvSpPr>
            <p:spPr bwMode="auto">
              <a:xfrm>
                <a:off x="1503" y="1645"/>
                <a:ext cx="120" cy="455"/>
              </a:xfrm>
              <a:custGeom>
                <a:avLst/>
                <a:gdLst>
                  <a:gd name="T0" fmla="*/ 100 w 48"/>
                  <a:gd name="T1" fmla="*/ 0 h 182"/>
                  <a:gd name="T2" fmla="*/ 20 w 48"/>
                  <a:gd name="T3" fmla="*/ 145 h 182"/>
                  <a:gd name="T4" fmla="*/ 8 w 48"/>
                  <a:gd name="T5" fmla="*/ 383 h 182"/>
                  <a:gd name="T6" fmla="*/ 25 w 48"/>
                  <a:gd name="T7" fmla="*/ 825 h 182"/>
                  <a:gd name="T8" fmla="*/ 113 w 48"/>
                  <a:gd name="T9" fmla="*/ 1138 h 182"/>
                  <a:gd name="T10" fmla="*/ 300 w 48"/>
                  <a:gd name="T11" fmla="*/ 1133 h 182"/>
                  <a:gd name="T12" fmla="*/ 258 w 48"/>
                  <a:gd name="T13" fmla="*/ 1088 h 182"/>
                  <a:gd name="T14" fmla="*/ 208 w 48"/>
                  <a:gd name="T15" fmla="*/ 1083 h 182"/>
                  <a:gd name="T16" fmla="*/ 145 w 48"/>
                  <a:gd name="T17" fmla="*/ 1000 h 182"/>
                  <a:gd name="T18" fmla="*/ 100 w 48"/>
                  <a:gd name="T19" fmla="*/ 788 h 182"/>
                  <a:gd name="T20" fmla="*/ 58 w 48"/>
                  <a:gd name="T21" fmla="*/ 575 h 182"/>
                  <a:gd name="T22" fmla="*/ 50 w 48"/>
                  <a:gd name="T23" fmla="*/ 358 h 182"/>
                  <a:gd name="T24" fmla="*/ 45 w 48"/>
                  <a:gd name="T25" fmla="*/ 183 h 182"/>
                  <a:gd name="T26" fmla="*/ 75 w 48"/>
                  <a:gd name="T27" fmla="*/ 25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182">
                    <a:moveTo>
                      <a:pt x="16" y="0"/>
                    </a:moveTo>
                    <a:cubicBezTo>
                      <a:pt x="3" y="2"/>
                      <a:pt x="4" y="13"/>
                      <a:pt x="3" y="23"/>
                    </a:cubicBezTo>
                    <a:cubicBezTo>
                      <a:pt x="3" y="35"/>
                      <a:pt x="1" y="50"/>
                      <a:pt x="1" y="61"/>
                    </a:cubicBezTo>
                    <a:cubicBezTo>
                      <a:pt x="0" y="84"/>
                      <a:pt x="0" y="111"/>
                      <a:pt x="4" y="132"/>
                    </a:cubicBezTo>
                    <a:cubicBezTo>
                      <a:pt x="8" y="151"/>
                      <a:pt x="11" y="164"/>
                      <a:pt x="18" y="182"/>
                    </a:cubicBezTo>
                    <a:cubicBezTo>
                      <a:pt x="28" y="181"/>
                      <a:pt x="38" y="179"/>
                      <a:pt x="48" y="181"/>
                    </a:cubicBezTo>
                    <a:cubicBezTo>
                      <a:pt x="46" y="179"/>
                      <a:pt x="44" y="176"/>
                      <a:pt x="41" y="174"/>
                    </a:cubicBezTo>
                    <a:cubicBezTo>
                      <a:pt x="39" y="173"/>
                      <a:pt x="36" y="174"/>
                      <a:pt x="33" y="173"/>
                    </a:cubicBezTo>
                    <a:cubicBezTo>
                      <a:pt x="27" y="171"/>
                      <a:pt x="25" y="166"/>
                      <a:pt x="23" y="160"/>
                    </a:cubicBezTo>
                    <a:cubicBezTo>
                      <a:pt x="19" y="149"/>
                      <a:pt x="15" y="137"/>
                      <a:pt x="16" y="126"/>
                    </a:cubicBezTo>
                    <a:cubicBezTo>
                      <a:pt x="18" y="114"/>
                      <a:pt x="11" y="104"/>
                      <a:pt x="9" y="92"/>
                    </a:cubicBezTo>
                    <a:cubicBezTo>
                      <a:pt x="8" y="81"/>
                      <a:pt x="8" y="68"/>
                      <a:pt x="8" y="57"/>
                    </a:cubicBezTo>
                    <a:cubicBezTo>
                      <a:pt x="9" y="47"/>
                      <a:pt x="6" y="38"/>
                      <a:pt x="7" y="29"/>
                    </a:cubicBezTo>
                    <a:cubicBezTo>
                      <a:pt x="8" y="20"/>
                      <a:pt x="13" y="12"/>
                      <a:pt x="12" y="4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1" name="Freeform 783"/>
              <p:cNvSpPr>
                <a:spLocks/>
              </p:cNvSpPr>
              <p:nvPr/>
            </p:nvSpPr>
            <p:spPr bwMode="auto">
              <a:xfrm>
                <a:off x="1528" y="1475"/>
                <a:ext cx="50" cy="155"/>
              </a:xfrm>
              <a:custGeom>
                <a:avLst/>
                <a:gdLst>
                  <a:gd name="T0" fmla="*/ 88 w 20"/>
                  <a:gd name="T1" fmla="*/ 0 h 62"/>
                  <a:gd name="T2" fmla="*/ 8 w 20"/>
                  <a:gd name="T3" fmla="*/ 233 h 62"/>
                  <a:gd name="T4" fmla="*/ 20 w 20"/>
                  <a:gd name="T5" fmla="*/ 350 h 62"/>
                  <a:gd name="T6" fmla="*/ 125 w 20"/>
                  <a:gd name="T7" fmla="*/ 388 h 62"/>
                  <a:gd name="T8" fmla="*/ 38 w 20"/>
                  <a:gd name="T9" fmla="*/ 225 h 62"/>
                  <a:gd name="T10" fmla="*/ 45 w 20"/>
                  <a:gd name="T11" fmla="*/ 113 h 62"/>
                  <a:gd name="T12" fmla="*/ 70 w 20"/>
                  <a:gd name="T13" fmla="*/ 2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62">
                    <a:moveTo>
                      <a:pt x="14" y="0"/>
                    </a:moveTo>
                    <a:cubicBezTo>
                      <a:pt x="6" y="10"/>
                      <a:pt x="1" y="25"/>
                      <a:pt x="1" y="37"/>
                    </a:cubicBezTo>
                    <a:cubicBezTo>
                      <a:pt x="1" y="41"/>
                      <a:pt x="0" y="53"/>
                      <a:pt x="3" y="56"/>
                    </a:cubicBezTo>
                    <a:cubicBezTo>
                      <a:pt x="6" y="58"/>
                      <a:pt x="17" y="61"/>
                      <a:pt x="20" y="62"/>
                    </a:cubicBezTo>
                    <a:cubicBezTo>
                      <a:pt x="13" y="60"/>
                      <a:pt x="7" y="43"/>
                      <a:pt x="6" y="36"/>
                    </a:cubicBezTo>
                    <a:cubicBezTo>
                      <a:pt x="5" y="30"/>
                      <a:pt x="6" y="23"/>
                      <a:pt x="7" y="18"/>
                    </a:cubicBezTo>
                    <a:cubicBezTo>
                      <a:pt x="8" y="14"/>
                      <a:pt x="8" y="5"/>
                      <a:pt x="11" y="3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2" name="Freeform 784"/>
              <p:cNvSpPr>
                <a:spLocks/>
              </p:cNvSpPr>
              <p:nvPr/>
            </p:nvSpPr>
            <p:spPr bwMode="auto">
              <a:xfrm>
                <a:off x="2068" y="2482"/>
                <a:ext cx="245" cy="130"/>
              </a:xfrm>
              <a:custGeom>
                <a:avLst/>
                <a:gdLst>
                  <a:gd name="T0" fmla="*/ 70 w 98"/>
                  <a:gd name="T1" fmla="*/ 270 h 52"/>
                  <a:gd name="T2" fmla="*/ 270 w 98"/>
                  <a:gd name="T3" fmla="*/ 313 h 52"/>
                  <a:gd name="T4" fmla="*/ 433 w 98"/>
                  <a:gd name="T5" fmla="*/ 295 h 52"/>
                  <a:gd name="T6" fmla="*/ 613 w 98"/>
                  <a:gd name="T7" fmla="*/ 0 h 52"/>
                  <a:gd name="T8" fmla="*/ 495 w 98"/>
                  <a:gd name="T9" fmla="*/ 200 h 52"/>
                  <a:gd name="T10" fmla="*/ 320 w 98"/>
                  <a:gd name="T11" fmla="*/ 250 h 52"/>
                  <a:gd name="T12" fmla="*/ 150 w 98"/>
                  <a:gd name="T13" fmla="*/ 208 h 52"/>
                  <a:gd name="T14" fmla="*/ 0 w 98"/>
                  <a:gd name="T15" fmla="*/ 158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" h="52">
                    <a:moveTo>
                      <a:pt x="11" y="43"/>
                    </a:moveTo>
                    <a:cubicBezTo>
                      <a:pt x="19" y="48"/>
                      <a:pt x="34" y="48"/>
                      <a:pt x="43" y="50"/>
                    </a:cubicBezTo>
                    <a:cubicBezTo>
                      <a:pt x="52" y="52"/>
                      <a:pt x="61" y="51"/>
                      <a:pt x="69" y="47"/>
                    </a:cubicBezTo>
                    <a:cubicBezTo>
                      <a:pt x="87" y="38"/>
                      <a:pt x="94" y="18"/>
                      <a:pt x="98" y="0"/>
                    </a:cubicBezTo>
                    <a:cubicBezTo>
                      <a:pt x="92" y="11"/>
                      <a:pt x="88" y="23"/>
                      <a:pt x="79" y="32"/>
                    </a:cubicBezTo>
                    <a:cubicBezTo>
                      <a:pt x="71" y="40"/>
                      <a:pt x="61" y="41"/>
                      <a:pt x="51" y="40"/>
                    </a:cubicBezTo>
                    <a:cubicBezTo>
                      <a:pt x="41" y="39"/>
                      <a:pt x="34" y="35"/>
                      <a:pt x="24" y="33"/>
                    </a:cubicBezTo>
                    <a:cubicBezTo>
                      <a:pt x="17" y="32"/>
                      <a:pt x="5" y="33"/>
                      <a:pt x="0" y="25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3" name="Freeform 785"/>
              <p:cNvSpPr>
                <a:spLocks/>
              </p:cNvSpPr>
              <p:nvPr/>
            </p:nvSpPr>
            <p:spPr bwMode="auto">
              <a:xfrm>
                <a:off x="3271" y="2270"/>
                <a:ext cx="205" cy="35"/>
              </a:xfrm>
              <a:custGeom>
                <a:avLst/>
                <a:gdLst>
                  <a:gd name="T0" fmla="*/ 33 w 82"/>
                  <a:gd name="T1" fmla="*/ 45 h 14"/>
                  <a:gd name="T2" fmla="*/ 95 w 82"/>
                  <a:gd name="T3" fmla="*/ 75 h 14"/>
                  <a:gd name="T4" fmla="*/ 233 w 82"/>
                  <a:gd name="T5" fmla="*/ 83 h 14"/>
                  <a:gd name="T6" fmla="*/ 513 w 82"/>
                  <a:gd name="T7" fmla="*/ 50 h 14"/>
                  <a:gd name="T8" fmla="*/ 383 w 82"/>
                  <a:gd name="T9" fmla="*/ 45 h 14"/>
                  <a:gd name="T10" fmla="*/ 313 w 82"/>
                  <a:gd name="T11" fmla="*/ 0 h 14"/>
                  <a:gd name="T12" fmla="*/ 208 w 82"/>
                  <a:gd name="T13" fmla="*/ 13 h 14"/>
                  <a:gd name="T14" fmla="*/ 70 w 82"/>
                  <a:gd name="T15" fmla="*/ 2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2" h="14">
                    <a:moveTo>
                      <a:pt x="5" y="7"/>
                    </a:moveTo>
                    <a:cubicBezTo>
                      <a:pt x="0" y="12"/>
                      <a:pt x="12" y="12"/>
                      <a:pt x="15" y="12"/>
                    </a:cubicBezTo>
                    <a:cubicBezTo>
                      <a:pt x="22" y="12"/>
                      <a:pt x="29" y="14"/>
                      <a:pt x="37" y="13"/>
                    </a:cubicBezTo>
                    <a:cubicBezTo>
                      <a:pt x="51" y="12"/>
                      <a:pt x="68" y="12"/>
                      <a:pt x="82" y="8"/>
                    </a:cubicBezTo>
                    <a:cubicBezTo>
                      <a:pt x="75" y="7"/>
                      <a:pt x="68" y="6"/>
                      <a:pt x="61" y="7"/>
                    </a:cubicBezTo>
                    <a:cubicBezTo>
                      <a:pt x="57" y="8"/>
                      <a:pt x="45" y="8"/>
                      <a:pt x="50" y="0"/>
                    </a:cubicBezTo>
                    <a:cubicBezTo>
                      <a:pt x="45" y="0"/>
                      <a:pt x="38" y="2"/>
                      <a:pt x="33" y="2"/>
                    </a:cubicBezTo>
                    <a:cubicBezTo>
                      <a:pt x="25" y="2"/>
                      <a:pt x="18" y="3"/>
                      <a:pt x="11" y="3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4" name="Freeform 786"/>
              <p:cNvSpPr>
                <a:spLocks/>
              </p:cNvSpPr>
              <p:nvPr/>
            </p:nvSpPr>
            <p:spPr bwMode="auto">
              <a:xfrm>
                <a:off x="3691" y="2157"/>
                <a:ext cx="225" cy="88"/>
              </a:xfrm>
              <a:custGeom>
                <a:avLst/>
                <a:gdLst>
                  <a:gd name="T0" fmla="*/ 0 w 90"/>
                  <a:gd name="T1" fmla="*/ 214 h 35"/>
                  <a:gd name="T2" fmla="*/ 108 w 90"/>
                  <a:gd name="T3" fmla="*/ 151 h 35"/>
                  <a:gd name="T4" fmla="*/ 238 w 90"/>
                  <a:gd name="T5" fmla="*/ 113 h 35"/>
                  <a:gd name="T6" fmla="*/ 213 w 90"/>
                  <a:gd name="T7" fmla="*/ 58 h 35"/>
                  <a:gd name="T8" fmla="*/ 25 w 90"/>
                  <a:gd name="T9" fmla="*/ 38 h 35"/>
                  <a:gd name="T10" fmla="*/ 113 w 90"/>
                  <a:gd name="T11" fmla="*/ 13 h 35"/>
                  <a:gd name="T12" fmla="*/ 213 w 90"/>
                  <a:gd name="T13" fmla="*/ 0 h 35"/>
                  <a:gd name="T14" fmla="*/ 325 w 90"/>
                  <a:gd name="T15" fmla="*/ 33 h 35"/>
                  <a:gd name="T16" fmla="*/ 450 w 90"/>
                  <a:gd name="T17" fmla="*/ 33 h 35"/>
                  <a:gd name="T18" fmla="*/ 563 w 90"/>
                  <a:gd name="T19" fmla="*/ 13 h 35"/>
                  <a:gd name="T20" fmla="*/ 320 w 90"/>
                  <a:gd name="T21" fmla="*/ 189 h 35"/>
                  <a:gd name="T22" fmla="*/ 145 w 90"/>
                  <a:gd name="T23" fmla="*/ 221 h 35"/>
                  <a:gd name="T24" fmla="*/ 75 w 90"/>
                  <a:gd name="T25" fmla="*/ 214 h 35"/>
                  <a:gd name="T26" fmla="*/ 8 w 90"/>
                  <a:gd name="T27" fmla="*/ 221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0" h="35">
                    <a:moveTo>
                      <a:pt x="0" y="34"/>
                    </a:moveTo>
                    <a:cubicBezTo>
                      <a:pt x="5" y="33"/>
                      <a:pt x="12" y="27"/>
                      <a:pt x="17" y="24"/>
                    </a:cubicBezTo>
                    <a:cubicBezTo>
                      <a:pt x="24" y="21"/>
                      <a:pt x="31" y="21"/>
                      <a:pt x="38" y="18"/>
                    </a:cubicBezTo>
                    <a:cubicBezTo>
                      <a:pt x="47" y="13"/>
                      <a:pt x="42" y="11"/>
                      <a:pt x="34" y="9"/>
                    </a:cubicBezTo>
                    <a:cubicBezTo>
                      <a:pt x="24" y="7"/>
                      <a:pt x="14" y="8"/>
                      <a:pt x="4" y="6"/>
                    </a:cubicBezTo>
                    <a:cubicBezTo>
                      <a:pt x="6" y="3"/>
                      <a:pt x="14" y="3"/>
                      <a:pt x="18" y="2"/>
                    </a:cubicBezTo>
                    <a:cubicBezTo>
                      <a:pt x="23" y="1"/>
                      <a:pt x="29" y="0"/>
                      <a:pt x="34" y="0"/>
                    </a:cubicBezTo>
                    <a:cubicBezTo>
                      <a:pt x="41" y="1"/>
                      <a:pt x="45" y="5"/>
                      <a:pt x="52" y="5"/>
                    </a:cubicBezTo>
                    <a:cubicBezTo>
                      <a:pt x="59" y="5"/>
                      <a:pt x="65" y="5"/>
                      <a:pt x="72" y="5"/>
                    </a:cubicBezTo>
                    <a:cubicBezTo>
                      <a:pt x="78" y="4"/>
                      <a:pt x="84" y="1"/>
                      <a:pt x="90" y="2"/>
                    </a:cubicBezTo>
                    <a:cubicBezTo>
                      <a:pt x="78" y="13"/>
                      <a:pt x="67" y="25"/>
                      <a:pt x="51" y="30"/>
                    </a:cubicBezTo>
                    <a:cubicBezTo>
                      <a:pt x="42" y="32"/>
                      <a:pt x="32" y="35"/>
                      <a:pt x="23" y="35"/>
                    </a:cubicBezTo>
                    <a:cubicBezTo>
                      <a:pt x="19" y="35"/>
                      <a:pt x="16" y="34"/>
                      <a:pt x="12" y="34"/>
                    </a:cubicBezTo>
                    <a:cubicBezTo>
                      <a:pt x="8" y="34"/>
                      <a:pt x="5" y="35"/>
                      <a:pt x="1" y="35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5" name="Freeform 787"/>
              <p:cNvSpPr>
                <a:spLocks/>
              </p:cNvSpPr>
              <p:nvPr/>
            </p:nvSpPr>
            <p:spPr bwMode="auto">
              <a:xfrm>
                <a:off x="3728" y="2170"/>
                <a:ext cx="153" cy="72"/>
              </a:xfrm>
              <a:custGeom>
                <a:avLst/>
                <a:gdLst>
                  <a:gd name="T0" fmla="*/ 0 w 61"/>
                  <a:gd name="T1" fmla="*/ 166 h 29"/>
                  <a:gd name="T2" fmla="*/ 113 w 61"/>
                  <a:gd name="T3" fmla="*/ 154 h 29"/>
                  <a:gd name="T4" fmla="*/ 233 w 61"/>
                  <a:gd name="T5" fmla="*/ 124 h 29"/>
                  <a:gd name="T6" fmla="*/ 384 w 61"/>
                  <a:gd name="T7" fmla="*/ 5 h 29"/>
                  <a:gd name="T8" fmla="*/ 334 w 61"/>
                  <a:gd name="T9" fmla="*/ 17 h 29"/>
                  <a:gd name="T10" fmla="*/ 283 w 61"/>
                  <a:gd name="T11" fmla="*/ 12 h 29"/>
                  <a:gd name="T12" fmla="*/ 163 w 61"/>
                  <a:gd name="T13" fmla="*/ 0 h 29"/>
                  <a:gd name="T14" fmla="*/ 233 w 61"/>
                  <a:gd name="T15" fmla="*/ 67 h 29"/>
                  <a:gd name="T16" fmla="*/ 133 w 61"/>
                  <a:gd name="T17" fmla="*/ 1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29">
                    <a:moveTo>
                      <a:pt x="0" y="27"/>
                    </a:moveTo>
                    <a:cubicBezTo>
                      <a:pt x="5" y="29"/>
                      <a:pt x="13" y="26"/>
                      <a:pt x="18" y="25"/>
                    </a:cubicBezTo>
                    <a:cubicBezTo>
                      <a:pt x="25" y="24"/>
                      <a:pt x="31" y="22"/>
                      <a:pt x="37" y="20"/>
                    </a:cubicBezTo>
                    <a:cubicBezTo>
                      <a:pt x="45" y="16"/>
                      <a:pt x="59" y="10"/>
                      <a:pt x="61" y="1"/>
                    </a:cubicBezTo>
                    <a:cubicBezTo>
                      <a:pt x="59" y="1"/>
                      <a:pt x="56" y="3"/>
                      <a:pt x="53" y="3"/>
                    </a:cubicBezTo>
                    <a:cubicBezTo>
                      <a:pt x="50" y="4"/>
                      <a:pt x="48" y="3"/>
                      <a:pt x="45" y="2"/>
                    </a:cubicBezTo>
                    <a:cubicBezTo>
                      <a:pt x="39" y="1"/>
                      <a:pt x="32" y="0"/>
                      <a:pt x="26" y="0"/>
                    </a:cubicBezTo>
                    <a:cubicBezTo>
                      <a:pt x="31" y="3"/>
                      <a:pt x="40" y="3"/>
                      <a:pt x="37" y="11"/>
                    </a:cubicBezTo>
                    <a:cubicBezTo>
                      <a:pt x="35" y="16"/>
                      <a:pt x="27" y="21"/>
                      <a:pt x="21" y="21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6" name="Freeform 788"/>
              <p:cNvSpPr>
                <a:spLocks/>
              </p:cNvSpPr>
              <p:nvPr/>
            </p:nvSpPr>
            <p:spPr bwMode="auto">
              <a:xfrm>
                <a:off x="3266" y="2260"/>
                <a:ext cx="82" cy="42"/>
              </a:xfrm>
              <a:custGeom>
                <a:avLst/>
                <a:gdLst>
                  <a:gd name="T0" fmla="*/ 5 w 33"/>
                  <a:gd name="T1" fmla="*/ 0 h 17"/>
                  <a:gd name="T2" fmla="*/ 30 w 33"/>
                  <a:gd name="T3" fmla="*/ 91 h 17"/>
                  <a:gd name="T4" fmla="*/ 67 w 33"/>
                  <a:gd name="T5" fmla="*/ 91 h 17"/>
                  <a:gd name="T6" fmla="*/ 129 w 33"/>
                  <a:gd name="T7" fmla="*/ 91 h 17"/>
                  <a:gd name="T8" fmla="*/ 87 w 33"/>
                  <a:gd name="T9" fmla="*/ 37 h 17"/>
                  <a:gd name="T10" fmla="*/ 204 w 33"/>
                  <a:gd name="T11" fmla="*/ 5 h 17"/>
                  <a:gd name="T12" fmla="*/ 112 w 33"/>
                  <a:gd name="T13" fmla="*/ 5 h 17"/>
                  <a:gd name="T14" fmla="*/ 62 w 33"/>
                  <a:gd name="T15" fmla="*/ 5 h 17"/>
                  <a:gd name="T16" fmla="*/ 25 w 33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17">
                    <a:moveTo>
                      <a:pt x="1" y="0"/>
                    </a:moveTo>
                    <a:cubicBezTo>
                      <a:pt x="0" y="1"/>
                      <a:pt x="3" y="13"/>
                      <a:pt x="5" y="15"/>
                    </a:cubicBezTo>
                    <a:cubicBezTo>
                      <a:pt x="7" y="17"/>
                      <a:pt x="8" y="15"/>
                      <a:pt x="11" y="15"/>
                    </a:cubicBezTo>
                    <a:cubicBezTo>
                      <a:pt x="14" y="14"/>
                      <a:pt x="17" y="15"/>
                      <a:pt x="21" y="15"/>
                    </a:cubicBezTo>
                    <a:cubicBezTo>
                      <a:pt x="18" y="14"/>
                      <a:pt x="9" y="11"/>
                      <a:pt x="14" y="6"/>
                    </a:cubicBezTo>
                    <a:cubicBezTo>
                      <a:pt x="18" y="2"/>
                      <a:pt x="28" y="3"/>
                      <a:pt x="33" y="1"/>
                    </a:cubicBezTo>
                    <a:cubicBezTo>
                      <a:pt x="28" y="2"/>
                      <a:pt x="23" y="0"/>
                      <a:pt x="18" y="1"/>
                    </a:cubicBezTo>
                    <a:cubicBezTo>
                      <a:pt x="15" y="1"/>
                      <a:pt x="13" y="2"/>
                      <a:pt x="10" y="1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7" name="Freeform 789"/>
              <p:cNvSpPr>
                <a:spLocks/>
              </p:cNvSpPr>
              <p:nvPr/>
            </p:nvSpPr>
            <p:spPr bwMode="auto">
              <a:xfrm>
                <a:off x="3483" y="2210"/>
                <a:ext cx="198" cy="52"/>
              </a:xfrm>
              <a:custGeom>
                <a:avLst/>
                <a:gdLst>
                  <a:gd name="T0" fmla="*/ 70 w 79"/>
                  <a:gd name="T1" fmla="*/ 129 h 21"/>
                  <a:gd name="T2" fmla="*/ 283 w 79"/>
                  <a:gd name="T3" fmla="*/ 104 h 21"/>
                  <a:gd name="T4" fmla="*/ 496 w 79"/>
                  <a:gd name="T5" fmla="*/ 0 h 21"/>
                  <a:gd name="T6" fmla="*/ 401 w 79"/>
                  <a:gd name="T7" fmla="*/ 50 h 21"/>
                  <a:gd name="T8" fmla="*/ 246 w 79"/>
                  <a:gd name="T9" fmla="*/ 92 h 21"/>
                  <a:gd name="T10" fmla="*/ 108 w 79"/>
                  <a:gd name="T11" fmla="*/ 111 h 21"/>
                  <a:gd name="T12" fmla="*/ 0 w 79"/>
                  <a:gd name="T13" fmla="*/ 129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21">
                    <a:moveTo>
                      <a:pt x="11" y="21"/>
                    </a:moveTo>
                    <a:cubicBezTo>
                      <a:pt x="23" y="21"/>
                      <a:pt x="34" y="21"/>
                      <a:pt x="45" y="17"/>
                    </a:cubicBezTo>
                    <a:cubicBezTo>
                      <a:pt x="56" y="15"/>
                      <a:pt x="72" y="9"/>
                      <a:pt x="79" y="0"/>
                    </a:cubicBezTo>
                    <a:cubicBezTo>
                      <a:pt x="74" y="3"/>
                      <a:pt x="69" y="6"/>
                      <a:pt x="64" y="8"/>
                    </a:cubicBezTo>
                    <a:cubicBezTo>
                      <a:pt x="56" y="10"/>
                      <a:pt x="47" y="13"/>
                      <a:pt x="39" y="15"/>
                    </a:cubicBezTo>
                    <a:cubicBezTo>
                      <a:pt x="32" y="16"/>
                      <a:pt x="24" y="16"/>
                      <a:pt x="17" y="18"/>
                    </a:cubicBezTo>
                    <a:cubicBezTo>
                      <a:pt x="12" y="19"/>
                      <a:pt x="5" y="21"/>
                      <a:pt x="0" y="21"/>
                    </a:cubicBezTo>
                  </a:path>
                </a:pathLst>
              </a:custGeom>
              <a:solidFill>
                <a:srgbClr val="EAC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8" name="Freeform 790"/>
              <p:cNvSpPr>
                <a:spLocks/>
              </p:cNvSpPr>
              <p:nvPr/>
            </p:nvSpPr>
            <p:spPr bwMode="auto">
              <a:xfrm>
                <a:off x="3978" y="1505"/>
                <a:ext cx="138" cy="347"/>
              </a:xfrm>
              <a:custGeom>
                <a:avLst/>
                <a:gdLst>
                  <a:gd name="T0" fmla="*/ 233 w 55"/>
                  <a:gd name="T1" fmla="*/ 0 h 139"/>
                  <a:gd name="T2" fmla="*/ 301 w 55"/>
                  <a:gd name="T3" fmla="*/ 187 h 139"/>
                  <a:gd name="T4" fmla="*/ 346 w 55"/>
                  <a:gd name="T5" fmla="*/ 379 h 139"/>
                  <a:gd name="T6" fmla="*/ 339 w 55"/>
                  <a:gd name="T7" fmla="*/ 529 h 139"/>
                  <a:gd name="T8" fmla="*/ 284 w 55"/>
                  <a:gd name="T9" fmla="*/ 754 h 139"/>
                  <a:gd name="T10" fmla="*/ 258 w 55"/>
                  <a:gd name="T11" fmla="*/ 816 h 139"/>
                  <a:gd name="T12" fmla="*/ 213 w 55"/>
                  <a:gd name="T13" fmla="*/ 811 h 139"/>
                  <a:gd name="T14" fmla="*/ 171 w 55"/>
                  <a:gd name="T15" fmla="*/ 836 h 139"/>
                  <a:gd name="T16" fmla="*/ 20 w 55"/>
                  <a:gd name="T17" fmla="*/ 779 h 139"/>
                  <a:gd name="T18" fmla="*/ 63 w 55"/>
                  <a:gd name="T19" fmla="*/ 674 h 139"/>
                  <a:gd name="T20" fmla="*/ 138 w 55"/>
                  <a:gd name="T21" fmla="*/ 654 h 139"/>
                  <a:gd name="T22" fmla="*/ 251 w 55"/>
                  <a:gd name="T23" fmla="*/ 617 h 139"/>
                  <a:gd name="T24" fmla="*/ 271 w 55"/>
                  <a:gd name="T25" fmla="*/ 379 h 139"/>
                  <a:gd name="T26" fmla="*/ 271 w 55"/>
                  <a:gd name="T27" fmla="*/ 212 h 139"/>
                  <a:gd name="T28" fmla="*/ 246 w 55"/>
                  <a:gd name="T29" fmla="*/ 62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139">
                    <a:moveTo>
                      <a:pt x="37" y="0"/>
                    </a:moveTo>
                    <a:cubicBezTo>
                      <a:pt x="39" y="10"/>
                      <a:pt x="45" y="20"/>
                      <a:pt x="48" y="30"/>
                    </a:cubicBezTo>
                    <a:cubicBezTo>
                      <a:pt x="50" y="41"/>
                      <a:pt x="55" y="50"/>
                      <a:pt x="55" y="61"/>
                    </a:cubicBezTo>
                    <a:cubicBezTo>
                      <a:pt x="54" y="71"/>
                      <a:pt x="54" y="75"/>
                      <a:pt x="54" y="85"/>
                    </a:cubicBezTo>
                    <a:cubicBezTo>
                      <a:pt x="54" y="94"/>
                      <a:pt x="45" y="113"/>
                      <a:pt x="45" y="121"/>
                    </a:cubicBezTo>
                    <a:cubicBezTo>
                      <a:pt x="45" y="126"/>
                      <a:pt x="48" y="129"/>
                      <a:pt x="41" y="131"/>
                    </a:cubicBezTo>
                    <a:cubicBezTo>
                      <a:pt x="39" y="131"/>
                      <a:pt x="37" y="130"/>
                      <a:pt x="34" y="130"/>
                    </a:cubicBezTo>
                    <a:cubicBezTo>
                      <a:pt x="32" y="130"/>
                      <a:pt x="29" y="133"/>
                      <a:pt x="27" y="134"/>
                    </a:cubicBezTo>
                    <a:cubicBezTo>
                      <a:pt x="18" y="138"/>
                      <a:pt x="0" y="139"/>
                      <a:pt x="3" y="125"/>
                    </a:cubicBezTo>
                    <a:cubicBezTo>
                      <a:pt x="5" y="120"/>
                      <a:pt x="7" y="114"/>
                      <a:pt x="10" y="108"/>
                    </a:cubicBezTo>
                    <a:cubicBezTo>
                      <a:pt x="13" y="103"/>
                      <a:pt x="16" y="102"/>
                      <a:pt x="22" y="105"/>
                    </a:cubicBezTo>
                    <a:cubicBezTo>
                      <a:pt x="30" y="109"/>
                      <a:pt x="40" y="114"/>
                      <a:pt x="40" y="99"/>
                    </a:cubicBezTo>
                    <a:cubicBezTo>
                      <a:pt x="40" y="86"/>
                      <a:pt x="44" y="74"/>
                      <a:pt x="43" y="61"/>
                    </a:cubicBezTo>
                    <a:cubicBezTo>
                      <a:pt x="43" y="51"/>
                      <a:pt x="44" y="43"/>
                      <a:pt x="43" y="34"/>
                    </a:cubicBezTo>
                    <a:cubicBezTo>
                      <a:pt x="42" y="27"/>
                      <a:pt x="42" y="16"/>
                      <a:pt x="39" y="1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9" name="Freeform 791"/>
              <p:cNvSpPr>
                <a:spLocks/>
              </p:cNvSpPr>
              <p:nvPr/>
            </p:nvSpPr>
            <p:spPr bwMode="auto">
              <a:xfrm>
                <a:off x="3983" y="1800"/>
                <a:ext cx="123" cy="187"/>
              </a:xfrm>
              <a:custGeom>
                <a:avLst/>
                <a:gdLst>
                  <a:gd name="T0" fmla="*/ 264 w 49"/>
                  <a:gd name="T1" fmla="*/ 25 h 75"/>
                  <a:gd name="T2" fmla="*/ 309 w 49"/>
                  <a:gd name="T3" fmla="*/ 137 h 75"/>
                  <a:gd name="T4" fmla="*/ 284 w 49"/>
                  <a:gd name="T5" fmla="*/ 254 h 75"/>
                  <a:gd name="T6" fmla="*/ 163 w 49"/>
                  <a:gd name="T7" fmla="*/ 466 h 75"/>
                  <a:gd name="T8" fmla="*/ 58 w 49"/>
                  <a:gd name="T9" fmla="*/ 449 h 75"/>
                  <a:gd name="T10" fmla="*/ 208 w 49"/>
                  <a:gd name="T11" fmla="*/ 354 h 75"/>
                  <a:gd name="T12" fmla="*/ 221 w 49"/>
                  <a:gd name="T13" fmla="*/ 175 h 75"/>
                  <a:gd name="T14" fmla="*/ 70 w 49"/>
                  <a:gd name="T15" fmla="*/ 117 h 75"/>
                  <a:gd name="T16" fmla="*/ 138 w 49"/>
                  <a:gd name="T17" fmla="*/ 0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75">
                    <a:moveTo>
                      <a:pt x="42" y="4"/>
                    </a:moveTo>
                    <a:cubicBezTo>
                      <a:pt x="40" y="10"/>
                      <a:pt x="48" y="16"/>
                      <a:pt x="49" y="22"/>
                    </a:cubicBezTo>
                    <a:cubicBezTo>
                      <a:pt x="49" y="28"/>
                      <a:pt x="46" y="35"/>
                      <a:pt x="45" y="41"/>
                    </a:cubicBezTo>
                    <a:cubicBezTo>
                      <a:pt x="41" y="54"/>
                      <a:pt x="37" y="66"/>
                      <a:pt x="26" y="75"/>
                    </a:cubicBezTo>
                    <a:cubicBezTo>
                      <a:pt x="28" y="65"/>
                      <a:pt x="14" y="72"/>
                      <a:pt x="9" y="72"/>
                    </a:cubicBezTo>
                    <a:cubicBezTo>
                      <a:pt x="14" y="64"/>
                      <a:pt x="27" y="65"/>
                      <a:pt x="33" y="57"/>
                    </a:cubicBezTo>
                    <a:cubicBezTo>
                      <a:pt x="38" y="50"/>
                      <a:pt x="42" y="34"/>
                      <a:pt x="35" y="28"/>
                    </a:cubicBezTo>
                    <a:cubicBezTo>
                      <a:pt x="28" y="22"/>
                      <a:pt x="18" y="24"/>
                      <a:pt x="11" y="19"/>
                    </a:cubicBezTo>
                    <a:cubicBezTo>
                      <a:pt x="0" y="11"/>
                      <a:pt x="15" y="5"/>
                      <a:pt x="22" y="0"/>
                    </a:cubicBezTo>
                  </a:path>
                </a:pathLst>
              </a:custGeom>
              <a:solidFill>
                <a:srgbClr val="C69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0" name="Freeform 792"/>
              <p:cNvSpPr>
                <a:spLocks/>
              </p:cNvSpPr>
              <p:nvPr/>
            </p:nvSpPr>
            <p:spPr bwMode="auto">
              <a:xfrm>
                <a:off x="3986" y="1760"/>
                <a:ext cx="105" cy="72"/>
              </a:xfrm>
              <a:custGeom>
                <a:avLst/>
                <a:gdLst>
                  <a:gd name="T0" fmla="*/ 88 w 42"/>
                  <a:gd name="T1" fmla="*/ 37 h 29"/>
                  <a:gd name="T2" fmla="*/ 8 w 42"/>
                  <a:gd name="T3" fmla="*/ 137 h 29"/>
                  <a:gd name="T4" fmla="*/ 113 w 42"/>
                  <a:gd name="T5" fmla="*/ 174 h 29"/>
                  <a:gd name="T6" fmla="*/ 250 w 42"/>
                  <a:gd name="T7" fmla="*/ 104 h 29"/>
                  <a:gd name="T8" fmla="*/ 100 w 42"/>
                  <a:gd name="T9" fmla="*/ 5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14" y="6"/>
                    </a:moveTo>
                    <a:cubicBezTo>
                      <a:pt x="8" y="0"/>
                      <a:pt x="0" y="17"/>
                      <a:pt x="1" y="22"/>
                    </a:cubicBezTo>
                    <a:cubicBezTo>
                      <a:pt x="2" y="27"/>
                      <a:pt x="13" y="29"/>
                      <a:pt x="18" y="28"/>
                    </a:cubicBezTo>
                    <a:cubicBezTo>
                      <a:pt x="8" y="7"/>
                      <a:pt x="42" y="29"/>
                      <a:pt x="40" y="17"/>
                    </a:cubicBezTo>
                    <a:cubicBezTo>
                      <a:pt x="35" y="17"/>
                      <a:pt x="15" y="17"/>
                      <a:pt x="16" y="8"/>
                    </a:cubicBezTo>
                  </a:path>
                </a:pathLst>
              </a:custGeom>
              <a:solidFill>
                <a:srgbClr val="A16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1" name="Freeform 793"/>
              <p:cNvSpPr>
                <a:spLocks/>
              </p:cNvSpPr>
              <p:nvPr/>
            </p:nvSpPr>
            <p:spPr bwMode="auto">
              <a:xfrm>
                <a:off x="3993" y="1780"/>
                <a:ext cx="58" cy="27"/>
              </a:xfrm>
              <a:custGeom>
                <a:avLst/>
                <a:gdLst>
                  <a:gd name="T0" fmla="*/ 50 w 23"/>
                  <a:gd name="T1" fmla="*/ 0 h 11"/>
                  <a:gd name="T2" fmla="*/ 0 w 23"/>
                  <a:gd name="T3" fmla="*/ 66 h 11"/>
                  <a:gd name="T4" fmla="*/ 71 w 23"/>
                  <a:gd name="T5" fmla="*/ 25 h 11"/>
                  <a:gd name="T6" fmla="*/ 146 w 23"/>
                  <a:gd name="T7" fmla="*/ 37 h 11"/>
                  <a:gd name="T8" fmla="*/ 45 w 2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8" y="0"/>
                    </a:moveTo>
                    <a:cubicBezTo>
                      <a:pt x="3" y="1"/>
                      <a:pt x="0" y="7"/>
                      <a:pt x="0" y="11"/>
                    </a:cubicBezTo>
                    <a:cubicBezTo>
                      <a:pt x="4" y="10"/>
                      <a:pt x="7" y="6"/>
                      <a:pt x="11" y="4"/>
                    </a:cubicBezTo>
                    <a:cubicBezTo>
                      <a:pt x="16" y="3"/>
                      <a:pt x="19" y="6"/>
                      <a:pt x="23" y="6"/>
                    </a:cubicBezTo>
                    <a:cubicBezTo>
                      <a:pt x="19" y="3"/>
                      <a:pt x="12" y="2"/>
                      <a:pt x="7" y="0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2" name="Freeform 794"/>
              <p:cNvSpPr>
                <a:spLocks/>
              </p:cNvSpPr>
              <p:nvPr/>
            </p:nvSpPr>
            <p:spPr bwMode="auto">
              <a:xfrm>
                <a:off x="3563" y="1977"/>
                <a:ext cx="115" cy="63"/>
              </a:xfrm>
              <a:custGeom>
                <a:avLst/>
                <a:gdLst>
                  <a:gd name="T0" fmla="*/ 13 w 46"/>
                  <a:gd name="T1" fmla="*/ 151 h 25"/>
                  <a:gd name="T2" fmla="*/ 125 w 46"/>
                  <a:gd name="T3" fmla="*/ 159 h 25"/>
                  <a:gd name="T4" fmla="*/ 188 w 46"/>
                  <a:gd name="T5" fmla="*/ 146 h 25"/>
                  <a:gd name="T6" fmla="*/ 245 w 46"/>
                  <a:gd name="T7" fmla="*/ 139 h 25"/>
                  <a:gd name="T8" fmla="*/ 213 w 46"/>
                  <a:gd name="T9" fmla="*/ 71 h 25"/>
                  <a:gd name="T10" fmla="*/ 120 w 46"/>
                  <a:gd name="T11" fmla="*/ 0 h 25"/>
                  <a:gd name="T12" fmla="*/ 125 w 46"/>
                  <a:gd name="T13" fmla="*/ 101 h 25"/>
                  <a:gd name="T14" fmla="*/ 0 w 46"/>
                  <a:gd name="T15" fmla="*/ 151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25">
                    <a:moveTo>
                      <a:pt x="2" y="24"/>
                    </a:moveTo>
                    <a:cubicBezTo>
                      <a:pt x="7" y="24"/>
                      <a:pt x="14" y="25"/>
                      <a:pt x="20" y="25"/>
                    </a:cubicBezTo>
                    <a:cubicBezTo>
                      <a:pt x="24" y="25"/>
                      <a:pt x="26" y="24"/>
                      <a:pt x="30" y="23"/>
                    </a:cubicBezTo>
                    <a:cubicBezTo>
                      <a:pt x="33" y="21"/>
                      <a:pt x="36" y="23"/>
                      <a:pt x="39" y="22"/>
                    </a:cubicBezTo>
                    <a:cubicBezTo>
                      <a:pt x="46" y="20"/>
                      <a:pt x="39" y="14"/>
                      <a:pt x="34" y="11"/>
                    </a:cubicBezTo>
                    <a:cubicBezTo>
                      <a:pt x="30" y="7"/>
                      <a:pt x="24" y="5"/>
                      <a:pt x="19" y="0"/>
                    </a:cubicBezTo>
                    <a:cubicBezTo>
                      <a:pt x="25" y="7"/>
                      <a:pt x="29" y="11"/>
                      <a:pt x="20" y="16"/>
                    </a:cubicBezTo>
                    <a:cubicBezTo>
                      <a:pt x="15" y="19"/>
                      <a:pt x="3" y="18"/>
                      <a:pt x="0" y="24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3" name="Freeform 795"/>
              <p:cNvSpPr>
                <a:spLocks/>
              </p:cNvSpPr>
              <p:nvPr/>
            </p:nvSpPr>
            <p:spPr bwMode="auto">
              <a:xfrm>
                <a:off x="3498" y="1892"/>
                <a:ext cx="53" cy="55"/>
              </a:xfrm>
              <a:custGeom>
                <a:avLst/>
                <a:gdLst>
                  <a:gd name="T0" fmla="*/ 96 w 21"/>
                  <a:gd name="T1" fmla="*/ 25 h 22"/>
                  <a:gd name="T2" fmla="*/ 0 w 21"/>
                  <a:gd name="T3" fmla="*/ 75 h 22"/>
                  <a:gd name="T4" fmla="*/ 134 w 21"/>
                  <a:gd name="T5" fmla="*/ 138 h 22"/>
                  <a:gd name="T6" fmla="*/ 126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2">
                    <a:moveTo>
                      <a:pt x="15" y="4"/>
                    </a:moveTo>
                    <a:cubicBezTo>
                      <a:pt x="9" y="5"/>
                      <a:pt x="4" y="8"/>
                      <a:pt x="0" y="12"/>
                    </a:cubicBezTo>
                    <a:cubicBezTo>
                      <a:pt x="2" y="19"/>
                      <a:pt x="15" y="22"/>
                      <a:pt x="21" y="22"/>
                    </a:cubicBezTo>
                    <a:cubicBezTo>
                      <a:pt x="12" y="18"/>
                      <a:pt x="12" y="7"/>
                      <a:pt x="20" y="0"/>
                    </a:cubicBezTo>
                  </a:path>
                </a:pathLst>
              </a:custGeom>
              <a:solidFill>
                <a:srgbClr val="81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4" name="Freeform 796"/>
              <p:cNvSpPr>
                <a:spLocks/>
              </p:cNvSpPr>
              <p:nvPr/>
            </p:nvSpPr>
            <p:spPr bwMode="auto">
              <a:xfrm>
                <a:off x="2723" y="1660"/>
                <a:ext cx="50" cy="45"/>
              </a:xfrm>
              <a:custGeom>
                <a:avLst/>
                <a:gdLst>
                  <a:gd name="T0" fmla="*/ 0 w 20"/>
                  <a:gd name="T1" fmla="*/ 8 h 18"/>
                  <a:gd name="T2" fmla="*/ 33 w 20"/>
                  <a:gd name="T3" fmla="*/ 70 h 18"/>
                  <a:gd name="T4" fmla="*/ 125 w 20"/>
                  <a:gd name="T5" fmla="*/ 113 h 18"/>
                  <a:gd name="T6" fmla="*/ 88 w 20"/>
                  <a:gd name="T7" fmla="*/ 50 h 18"/>
                  <a:gd name="T8" fmla="*/ 38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1"/>
                    </a:moveTo>
                    <a:cubicBezTo>
                      <a:pt x="2" y="3"/>
                      <a:pt x="6" y="7"/>
                      <a:pt x="5" y="11"/>
                    </a:cubicBezTo>
                    <a:cubicBezTo>
                      <a:pt x="12" y="10"/>
                      <a:pt x="16" y="12"/>
                      <a:pt x="20" y="18"/>
                    </a:cubicBezTo>
                    <a:cubicBezTo>
                      <a:pt x="20" y="13"/>
                      <a:pt x="19" y="10"/>
                      <a:pt x="14" y="8"/>
                    </a:cubicBezTo>
                    <a:cubicBezTo>
                      <a:pt x="9" y="6"/>
                      <a:pt x="5" y="6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5" name="Freeform 797"/>
              <p:cNvSpPr>
                <a:spLocks/>
              </p:cNvSpPr>
              <p:nvPr/>
            </p:nvSpPr>
            <p:spPr bwMode="auto">
              <a:xfrm>
                <a:off x="2901" y="1815"/>
                <a:ext cx="50" cy="85"/>
              </a:xfrm>
              <a:custGeom>
                <a:avLst/>
                <a:gdLst>
                  <a:gd name="T0" fmla="*/ 13 w 20"/>
                  <a:gd name="T1" fmla="*/ 0 h 34"/>
                  <a:gd name="T2" fmla="*/ 70 w 20"/>
                  <a:gd name="T3" fmla="*/ 213 h 34"/>
                  <a:gd name="T4" fmla="*/ 45 w 20"/>
                  <a:gd name="T5" fmla="*/ 88 h 34"/>
                  <a:gd name="T6" fmla="*/ 25 w 20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4">
                    <a:moveTo>
                      <a:pt x="2" y="0"/>
                    </a:moveTo>
                    <a:cubicBezTo>
                      <a:pt x="7" y="10"/>
                      <a:pt x="20" y="20"/>
                      <a:pt x="11" y="34"/>
                    </a:cubicBezTo>
                    <a:cubicBezTo>
                      <a:pt x="11" y="27"/>
                      <a:pt x="12" y="19"/>
                      <a:pt x="7" y="14"/>
                    </a:cubicBezTo>
                    <a:cubicBezTo>
                      <a:pt x="2" y="9"/>
                      <a:pt x="0" y="7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6" name="Freeform 798"/>
              <p:cNvSpPr>
                <a:spLocks/>
              </p:cNvSpPr>
              <p:nvPr/>
            </p:nvSpPr>
            <p:spPr bwMode="auto">
              <a:xfrm>
                <a:off x="2886" y="1365"/>
                <a:ext cx="220" cy="117"/>
              </a:xfrm>
              <a:custGeom>
                <a:avLst/>
                <a:gdLst>
                  <a:gd name="T0" fmla="*/ 0 w 88"/>
                  <a:gd name="T1" fmla="*/ 254 h 47"/>
                  <a:gd name="T2" fmla="*/ 125 w 88"/>
                  <a:gd name="T3" fmla="*/ 192 h 47"/>
                  <a:gd name="T4" fmla="*/ 263 w 88"/>
                  <a:gd name="T5" fmla="*/ 187 h 47"/>
                  <a:gd name="T6" fmla="*/ 395 w 88"/>
                  <a:gd name="T7" fmla="*/ 142 h 47"/>
                  <a:gd name="T8" fmla="*/ 550 w 88"/>
                  <a:gd name="T9" fmla="*/ 0 h 47"/>
                  <a:gd name="T10" fmla="*/ 488 w 88"/>
                  <a:gd name="T11" fmla="*/ 129 h 47"/>
                  <a:gd name="T12" fmla="*/ 245 w 88"/>
                  <a:gd name="T13" fmla="*/ 254 h 47"/>
                  <a:gd name="T14" fmla="*/ 200 w 88"/>
                  <a:gd name="T15" fmla="*/ 286 h 47"/>
                  <a:gd name="T16" fmla="*/ 163 w 88"/>
                  <a:gd name="T17" fmla="*/ 254 h 47"/>
                  <a:gd name="T18" fmla="*/ 83 w 88"/>
                  <a:gd name="T19" fmla="*/ 24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47">
                    <a:moveTo>
                      <a:pt x="0" y="41"/>
                    </a:moveTo>
                    <a:cubicBezTo>
                      <a:pt x="9" y="45"/>
                      <a:pt x="15" y="34"/>
                      <a:pt x="20" y="31"/>
                    </a:cubicBezTo>
                    <a:cubicBezTo>
                      <a:pt x="27" y="26"/>
                      <a:pt x="35" y="33"/>
                      <a:pt x="42" y="30"/>
                    </a:cubicBezTo>
                    <a:cubicBezTo>
                      <a:pt x="49" y="27"/>
                      <a:pt x="56" y="26"/>
                      <a:pt x="63" y="23"/>
                    </a:cubicBezTo>
                    <a:cubicBezTo>
                      <a:pt x="75" y="18"/>
                      <a:pt x="78" y="7"/>
                      <a:pt x="88" y="0"/>
                    </a:cubicBezTo>
                    <a:cubicBezTo>
                      <a:pt x="85" y="7"/>
                      <a:pt x="79" y="13"/>
                      <a:pt x="78" y="21"/>
                    </a:cubicBezTo>
                    <a:cubicBezTo>
                      <a:pt x="63" y="21"/>
                      <a:pt x="50" y="34"/>
                      <a:pt x="39" y="41"/>
                    </a:cubicBezTo>
                    <a:cubicBezTo>
                      <a:pt x="37" y="43"/>
                      <a:pt x="34" y="45"/>
                      <a:pt x="32" y="46"/>
                    </a:cubicBezTo>
                    <a:cubicBezTo>
                      <a:pt x="26" y="47"/>
                      <a:pt x="28" y="44"/>
                      <a:pt x="26" y="41"/>
                    </a:cubicBezTo>
                    <a:cubicBezTo>
                      <a:pt x="23" y="32"/>
                      <a:pt x="19" y="43"/>
                      <a:pt x="13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7" name="Freeform 799"/>
              <p:cNvSpPr>
                <a:spLocks/>
              </p:cNvSpPr>
              <p:nvPr/>
            </p:nvSpPr>
            <p:spPr bwMode="auto">
              <a:xfrm>
                <a:off x="2876" y="977"/>
                <a:ext cx="92" cy="95"/>
              </a:xfrm>
              <a:custGeom>
                <a:avLst/>
                <a:gdLst>
                  <a:gd name="T0" fmla="*/ 80 w 37"/>
                  <a:gd name="T1" fmla="*/ 95 h 38"/>
                  <a:gd name="T2" fmla="*/ 191 w 37"/>
                  <a:gd name="T3" fmla="*/ 175 h 38"/>
                  <a:gd name="T4" fmla="*/ 179 w 37"/>
                  <a:gd name="T5" fmla="*/ 120 h 38"/>
                  <a:gd name="T6" fmla="*/ 229 w 37"/>
                  <a:gd name="T7" fmla="*/ 70 h 38"/>
                  <a:gd name="T8" fmla="*/ 149 w 37"/>
                  <a:gd name="T9" fmla="*/ 133 h 38"/>
                  <a:gd name="T10" fmla="*/ 0 w 37"/>
                  <a:gd name="T11" fmla="*/ 33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3" y="15"/>
                    </a:moveTo>
                    <a:cubicBezTo>
                      <a:pt x="15" y="17"/>
                      <a:pt x="27" y="38"/>
                      <a:pt x="31" y="28"/>
                    </a:cubicBezTo>
                    <a:cubicBezTo>
                      <a:pt x="32" y="25"/>
                      <a:pt x="28" y="22"/>
                      <a:pt x="29" y="19"/>
                    </a:cubicBezTo>
                    <a:cubicBezTo>
                      <a:pt x="30" y="16"/>
                      <a:pt x="34" y="13"/>
                      <a:pt x="37" y="11"/>
                    </a:cubicBezTo>
                    <a:cubicBezTo>
                      <a:pt x="32" y="14"/>
                      <a:pt x="27" y="16"/>
                      <a:pt x="24" y="21"/>
                    </a:cubicBezTo>
                    <a:cubicBezTo>
                      <a:pt x="20" y="18"/>
                      <a:pt x="3" y="0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8" name="Freeform 800"/>
              <p:cNvSpPr>
                <a:spLocks/>
              </p:cNvSpPr>
              <p:nvPr/>
            </p:nvSpPr>
            <p:spPr bwMode="auto">
              <a:xfrm>
                <a:off x="3091" y="1134"/>
                <a:ext cx="77" cy="78"/>
              </a:xfrm>
              <a:custGeom>
                <a:avLst/>
                <a:gdLst>
                  <a:gd name="T0" fmla="*/ 42 w 31"/>
                  <a:gd name="T1" fmla="*/ 8 h 31"/>
                  <a:gd name="T2" fmla="*/ 55 w 31"/>
                  <a:gd name="T3" fmla="*/ 101 h 31"/>
                  <a:gd name="T4" fmla="*/ 55 w 31"/>
                  <a:gd name="T5" fmla="*/ 171 h 31"/>
                  <a:gd name="T6" fmla="*/ 92 w 31"/>
                  <a:gd name="T7" fmla="*/ 50 h 31"/>
                  <a:gd name="T8" fmla="*/ 191 w 31"/>
                  <a:gd name="T9" fmla="*/ 8 h 31"/>
                  <a:gd name="T10" fmla="*/ 55 w 3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31">
                    <a:moveTo>
                      <a:pt x="7" y="1"/>
                    </a:moveTo>
                    <a:cubicBezTo>
                      <a:pt x="9" y="5"/>
                      <a:pt x="11" y="11"/>
                      <a:pt x="9" y="16"/>
                    </a:cubicBezTo>
                    <a:cubicBezTo>
                      <a:pt x="8" y="18"/>
                      <a:pt x="0" y="31"/>
                      <a:pt x="9" y="27"/>
                    </a:cubicBezTo>
                    <a:cubicBezTo>
                      <a:pt x="15" y="23"/>
                      <a:pt x="12" y="13"/>
                      <a:pt x="15" y="8"/>
                    </a:cubicBezTo>
                    <a:cubicBezTo>
                      <a:pt x="18" y="3"/>
                      <a:pt x="26" y="3"/>
                      <a:pt x="31" y="1"/>
                    </a:cubicBezTo>
                    <a:cubicBezTo>
                      <a:pt x="27" y="1"/>
                      <a:pt x="8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9" name="Freeform 801"/>
              <p:cNvSpPr>
                <a:spLocks/>
              </p:cNvSpPr>
              <p:nvPr/>
            </p:nvSpPr>
            <p:spPr bwMode="auto">
              <a:xfrm>
                <a:off x="3421" y="1184"/>
                <a:ext cx="72" cy="60"/>
              </a:xfrm>
              <a:custGeom>
                <a:avLst/>
                <a:gdLst>
                  <a:gd name="T0" fmla="*/ 0 w 29"/>
                  <a:gd name="T1" fmla="*/ 20 h 24"/>
                  <a:gd name="T2" fmla="*/ 30 w 29"/>
                  <a:gd name="T3" fmla="*/ 58 h 24"/>
                  <a:gd name="T4" fmla="*/ 87 w 29"/>
                  <a:gd name="T5" fmla="*/ 75 h 24"/>
                  <a:gd name="T6" fmla="*/ 166 w 29"/>
                  <a:gd name="T7" fmla="*/ 150 h 24"/>
                  <a:gd name="T8" fmla="*/ 5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0" y="3"/>
                    </a:moveTo>
                    <a:cubicBezTo>
                      <a:pt x="0" y="4"/>
                      <a:pt x="4" y="8"/>
                      <a:pt x="5" y="9"/>
                    </a:cubicBezTo>
                    <a:cubicBezTo>
                      <a:pt x="9" y="11"/>
                      <a:pt x="10" y="10"/>
                      <a:pt x="14" y="12"/>
                    </a:cubicBezTo>
                    <a:cubicBezTo>
                      <a:pt x="20" y="14"/>
                      <a:pt x="22" y="22"/>
                      <a:pt x="27" y="24"/>
                    </a:cubicBezTo>
                    <a:cubicBezTo>
                      <a:pt x="29" y="10"/>
                      <a:pt x="5" y="1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0" name="Freeform 802"/>
              <p:cNvSpPr>
                <a:spLocks/>
              </p:cNvSpPr>
              <p:nvPr/>
            </p:nvSpPr>
            <p:spPr bwMode="auto">
              <a:xfrm>
                <a:off x="3151" y="899"/>
                <a:ext cx="135" cy="63"/>
              </a:xfrm>
              <a:custGeom>
                <a:avLst/>
                <a:gdLst>
                  <a:gd name="T0" fmla="*/ 0 w 54"/>
                  <a:gd name="T1" fmla="*/ 25 h 25"/>
                  <a:gd name="T2" fmla="*/ 20 w 54"/>
                  <a:gd name="T3" fmla="*/ 108 h 25"/>
                  <a:gd name="T4" fmla="*/ 88 w 54"/>
                  <a:gd name="T5" fmla="*/ 76 h 25"/>
                  <a:gd name="T6" fmla="*/ 188 w 54"/>
                  <a:gd name="T7" fmla="*/ 101 h 25"/>
                  <a:gd name="T8" fmla="*/ 270 w 54"/>
                  <a:gd name="T9" fmla="*/ 108 h 25"/>
                  <a:gd name="T10" fmla="*/ 338 w 54"/>
                  <a:gd name="T11" fmla="*/ 146 h 25"/>
                  <a:gd name="T12" fmla="*/ 275 w 54"/>
                  <a:gd name="T13" fmla="*/ 96 h 25"/>
                  <a:gd name="T14" fmla="*/ 175 w 54"/>
                  <a:gd name="T15" fmla="*/ 88 h 25"/>
                  <a:gd name="T16" fmla="*/ 138 w 54"/>
                  <a:gd name="T17" fmla="*/ 71 h 25"/>
                  <a:gd name="T18" fmla="*/ 95 w 54"/>
                  <a:gd name="T19" fmla="*/ 58 h 25"/>
                  <a:gd name="T20" fmla="*/ 8 w 54"/>
                  <a:gd name="T21" fmla="*/ 2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5">
                    <a:moveTo>
                      <a:pt x="0" y="4"/>
                    </a:moveTo>
                    <a:cubicBezTo>
                      <a:pt x="5" y="6"/>
                      <a:pt x="5" y="12"/>
                      <a:pt x="3" y="17"/>
                    </a:cubicBezTo>
                    <a:cubicBezTo>
                      <a:pt x="7" y="15"/>
                      <a:pt x="9" y="11"/>
                      <a:pt x="14" y="12"/>
                    </a:cubicBezTo>
                    <a:cubicBezTo>
                      <a:pt x="19" y="12"/>
                      <a:pt x="25" y="15"/>
                      <a:pt x="30" y="16"/>
                    </a:cubicBezTo>
                    <a:cubicBezTo>
                      <a:pt x="35" y="17"/>
                      <a:pt x="38" y="15"/>
                      <a:pt x="43" y="17"/>
                    </a:cubicBezTo>
                    <a:cubicBezTo>
                      <a:pt x="46" y="18"/>
                      <a:pt x="51" y="25"/>
                      <a:pt x="54" y="23"/>
                    </a:cubicBezTo>
                    <a:cubicBezTo>
                      <a:pt x="49" y="21"/>
                      <a:pt x="49" y="16"/>
                      <a:pt x="44" y="15"/>
                    </a:cubicBezTo>
                    <a:cubicBezTo>
                      <a:pt x="39" y="14"/>
                      <a:pt x="33" y="16"/>
                      <a:pt x="28" y="14"/>
                    </a:cubicBezTo>
                    <a:cubicBezTo>
                      <a:pt x="26" y="13"/>
                      <a:pt x="24" y="12"/>
                      <a:pt x="22" y="11"/>
                    </a:cubicBezTo>
                    <a:cubicBezTo>
                      <a:pt x="20" y="10"/>
                      <a:pt x="17" y="10"/>
                      <a:pt x="15" y="9"/>
                    </a:cubicBezTo>
                    <a:cubicBezTo>
                      <a:pt x="11" y="8"/>
                      <a:pt x="6" y="0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1" name="Freeform 803"/>
              <p:cNvSpPr>
                <a:spLocks/>
              </p:cNvSpPr>
              <p:nvPr/>
            </p:nvSpPr>
            <p:spPr bwMode="auto">
              <a:xfrm>
                <a:off x="2628" y="857"/>
                <a:ext cx="128" cy="60"/>
              </a:xfrm>
              <a:custGeom>
                <a:avLst/>
                <a:gdLst>
                  <a:gd name="T0" fmla="*/ 38 w 51"/>
                  <a:gd name="T1" fmla="*/ 0 h 24"/>
                  <a:gd name="T2" fmla="*/ 25 w 51"/>
                  <a:gd name="T3" fmla="*/ 58 h 24"/>
                  <a:gd name="T4" fmla="*/ 8 w 51"/>
                  <a:gd name="T5" fmla="*/ 120 h 24"/>
                  <a:gd name="T6" fmla="*/ 113 w 51"/>
                  <a:gd name="T7" fmla="*/ 95 h 24"/>
                  <a:gd name="T8" fmla="*/ 208 w 51"/>
                  <a:gd name="T9" fmla="*/ 95 h 24"/>
                  <a:gd name="T10" fmla="*/ 321 w 51"/>
                  <a:gd name="T11" fmla="*/ 88 h 24"/>
                  <a:gd name="T12" fmla="*/ 251 w 51"/>
                  <a:gd name="T13" fmla="*/ 50 h 24"/>
                  <a:gd name="T14" fmla="*/ 158 w 51"/>
                  <a:gd name="T15" fmla="*/ 63 h 24"/>
                  <a:gd name="T16" fmla="*/ 113 w 51"/>
                  <a:gd name="T17" fmla="*/ 83 h 24"/>
                  <a:gd name="T18" fmla="*/ 50 w 51"/>
                  <a:gd name="T19" fmla="*/ 88 h 24"/>
                  <a:gd name="T20" fmla="*/ 50 w 51"/>
                  <a:gd name="T21" fmla="*/ 1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24">
                    <a:moveTo>
                      <a:pt x="6" y="0"/>
                    </a:moveTo>
                    <a:cubicBezTo>
                      <a:pt x="6" y="3"/>
                      <a:pt x="6" y="6"/>
                      <a:pt x="4" y="9"/>
                    </a:cubicBezTo>
                    <a:cubicBezTo>
                      <a:pt x="3" y="12"/>
                      <a:pt x="0" y="16"/>
                      <a:pt x="1" y="19"/>
                    </a:cubicBezTo>
                    <a:cubicBezTo>
                      <a:pt x="4" y="24"/>
                      <a:pt x="15" y="17"/>
                      <a:pt x="18" y="15"/>
                    </a:cubicBezTo>
                    <a:cubicBezTo>
                      <a:pt x="25" y="12"/>
                      <a:pt x="27" y="14"/>
                      <a:pt x="33" y="15"/>
                    </a:cubicBezTo>
                    <a:cubicBezTo>
                      <a:pt x="39" y="16"/>
                      <a:pt x="46" y="10"/>
                      <a:pt x="51" y="14"/>
                    </a:cubicBezTo>
                    <a:cubicBezTo>
                      <a:pt x="47" y="13"/>
                      <a:pt x="42" y="11"/>
                      <a:pt x="40" y="8"/>
                    </a:cubicBezTo>
                    <a:cubicBezTo>
                      <a:pt x="35" y="13"/>
                      <a:pt x="31" y="10"/>
                      <a:pt x="25" y="10"/>
                    </a:cubicBezTo>
                    <a:cubicBezTo>
                      <a:pt x="22" y="10"/>
                      <a:pt x="21" y="12"/>
                      <a:pt x="18" y="13"/>
                    </a:cubicBezTo>
                    <a:cubicBezTo>
                      <a:pt x="15" y="15"/>
                      <a:pt x="12" y="14"/>
                      <a:pt x="8" y="14"/>
                    </a:cubicBezTo>
                    <a:cubicBezTo>
                      <a:pt x="7" y="10"/>
                      <a:pt x="11" y="6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2" name="Freeform 804"/>
              <p:cNvSpPr>
                <a:spLocks/>
              </p:cNvSpPr>
              <p:nvPr/>
            </p:nvSpPr>
            <p:spPr bwMode="auto">
              <a:xfrm>
                <a:off x="2616" y="1094"/>
                <a:ext cx="37" cy="118"/>
              </a:xfrm>
              <a:custGeom>
                <a:avLst/>
                <a:gdLst>
                  <a:gd name="T0" fmla="*/ 30 w 15"/>
                  <a:gd name="T1" fmla="*/ 0 h 47"/>
                  <a:gd name="T2" fmla="*/ 5 w 15"/>
                  <a:gd name="T3" fmla="*/ 95 h 47"/>
                  <a:gd name="T4" fmla="*/ 49 w 15"/>
                  <a:gd name="T5" fmla="*/ 151 h 47"/>
                  <a:gd name="T6" fmla="*/ 91 w 15"/>
                  <a:gd name="T7" fmla="*/ 296 h 47"/>
                  <a:gd name="T8" fmla="*/ 62 w 15"/>
                  <a:gd name="T9" fmla="*/ 126 h 47"/>
                  <a:gd name="T10" fmla="*/ 37 w 15"/>
                  <a:gd name="T11" fmla="*/ 75 h 47"/>
                  <a:gd name="T12" fmla="*/ 42 w 15"/>
                  <a:gd name="T13" fmla="*/ 8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7">
                    <a:moveTo>
                      <a:pt x="5" y="0"/>
                    </a:moveTo>
                    <a:cubicBezTo>
                      <a:pt x="3" y="3"/>
                      <a:pt x="2" y="12"/>
                      <a:pt x="1" y="15"/>
                    </a:cubicBezTo>
                    <a:cubicBezTo>
                      <a:pt x="0" y="22"/>
                      <a:pt x="4" y="19"/>
                      <a:pt x="8" y="24"/>
                    </a:cubicBezTo>
                    <a:cubicBezTo>
                      <a:pt x="14" y="30"/>
                      <a:pt x="11" y="41"/>
                      <a:pt x="15" y="47"/>
                    </a:cubicBezTo>
                    <a:cubicBezTo>
                      <a:pt x="14" y="40"/>
                      <a:pt x="15" y="26"/>
                      <a:pt x="10" y="20"/>
                    </a:cubicBezTo>
                    <a:cubicBezTo>
                      <a:pt x="7" y="16"/>
                      <a:pt x="6" y="18"/>
                      <a:pt x="6" y="12"/>
                    </a:cubicBezTo>
                    <a:cubicBezTo>
                      <a:pt x="7" y="8"/>
                      <a:pt x="7" y="5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3" name="Freeform 805"/>
              <p:cNvSpPr>
                <a:spLocks/>
              </p:cNvSpPr>
              <p:nvPr/>
            </p:nvSpPr>
            <p:spPr bwMode="auto">
              <a:xfrm>
                <a:off x="2826" y="1162"/>
                <a:ext cx="52" cy="77"/>
              </a:xfrm>
              <a:custGeom>
                <a:avLst/>
                <a:gdLst>
                  <a:gd name="T0" fmla="*/ 0 w 21"/>
                  <a:gd name="T1" fmla="*/ 0 h 31"/>
                  <a:gd name="T2" fmla="*/ 79 w 21"/>
                  <a:gd name="T3" fmla="*/ 55 h 31"/>
                  <a:gd name="T4" fmla="*/ 92 w 21"/>
                  <a:gd name="T5" fmla="*/ 191 h 31"/>
                  <a:gd name="T6" fmla="*/ 92 w 21"/>
                  <a:gd name="T7" fmla="*/ 112 h 31"/>
                  <a:gd name="T8" fmla="*/ 54 w 21"/>
                  <a:gd name="T9" fmla="*/ 79 h 31"/>
                  <a:gd name="T10" fmla="*/ 54 w 21"/>
                  <a:gd name="T11" fmla="*/ 25 h 31"/>
                  <a:gd name="T12" fmla="*/ 12 w 21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31">
                    <a:moveTo>
                      <a:pt x="0" y="0"/>
                    </a:moveTo>
                    <a:cubicBezTo>
                      <a:pt x="7" y="1"/>
                      <a:pt x="11" y="2"/>
                      <a:pt x="13" y="9"/>
                    </a:cubicBezTo>
                    <a:cubicBezTo>
                      <a:pt x="15" y="15"/>
                      <a:pt x="21" y="26"/>
                      <a:pt x="15" y="31"/>
                    </a:cubicBezTo>
                    <a:cubicBezTo>
                      <a:pt x="15" y="27"/>
                      <a:pt x="16" y="22"/>
                      <a:pt x="15" y="18"/>
                    </a:cubicBezTo>
                    <a:cubicBezTo>
                      <a:pt x="13" y="14"/>
                      <a:pt x="11" y="16"/>
                      <a:pt x="9" y="13"/>
                    </a:cubicBezTo>
                    <a:cubicBezTo>
                      <a:pt x="7" y="11"/>
                      <a:pt x="10" y="7"/>
                      <a:pt x="9" y="4"/>
                    </a:cubicBezTo>
                    <a:cubicBezTo>
                      <a:pt x="7" y="1"/>
                      <a:pt x="2" y="2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4" name="Freeform 806"/>
              <p:cNvSpPr>
                <a:spLocks/>
              </p:cNvSpPr>
              <p:nvPr/>
            </p:nvSpPr>
            <p:spPr bwMode="auto">
              <a:xfrm>
                <a:off x="2551" y="1377"/>
                <a:ext cx="62" cy="25"/>
              </a:xfrm>
              <a:custGeom>
                <a:avLst/>
                <a:gdLst>
                  <a:gd name="T0" fmla="*/ 0 w 25"/>
                  <a:gd name="T1" fmla="*/ 33 h 10"/>
                  <a:gd name="T2" fmla="*/ 67 w 25"/>
                  <a:gd name="T3" fmla="*/ 0 h 10"/>
                  <a:gd name="T4" fmla="*/ 154 w 25"/>
                  <a:gd name="T5" fmla="*/ 58 h 10"/>
                  <a:gd name="T6" fmla="*/ 74 w 25"/>
                  <a:gd name="T7" fmla="*/ 63 h 10"/>
                  <a:gd name="T8" fmla="*/ 55 w 25"/>
                  <a:gd name="T9" fmla="*/ 20 h 10"/>
                  <a:gd name="T10" fmla="*/ 50 w 25"/>
                  <a:gd name="T11" fmla="*/ 2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0">
                    <a:moveTo>
                      <a:pt x="0" y="5"/>
                    </a:moveTo>
                    <a:cubicBezTo>
                      <a:pt x="3" y="6"/>
                      <a:pt x="9" y="2"/>
                      <a:pt x="11" y="0"/>
                    </a:cubicBezTo>
                    <a:cubicBezTo>
                      <a:pt x="11" y="9"/>
                      <a:pt x="23" y="3"/>
                      <a:pt x="25" y="9"/>
                    </a:cubicBezTo>
                    <a:cubicBezTo>
                      <a:pt x="21" y="8"/>
                      <a:pt x="16" y="9"/>
                      <a:pt x="12" y="10"/>
                    </a:cubicBezTo>
                    <a:cubicBezTo>
                      <a:pt x="13" y="8"/>
                      <a:pt x="11" y="5"/>
                      <a:pt x="9" y="3"/>
                    </a:cubicBezTo>
                    <a:cubicBezTo>
                      <a:pt x="8" y="3"/>
                      <a:pt x="9" y="4"/>
                      <a:pt x="8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5" name="Freeform 807"/>
              <p:cNvSpPr>
                <a:spLocks/>
              </p:cNvSpPr>
              <p:nvPr/>
            </p:nvSpPr>
            <p:spPr bwMode="auto">
              <a:xfrm>
                <a:off x="2256" y="1312"/>
                <a:ext cx="77" cy="35"/>
              </a:xfrm>
              <a:custGeom>
                <a:avLst/>
                <a:gdLst>
                  <a:gd name="T0" fmla="*/ 30 w 31"/>
                  <a:gd name="T1" fmla="*/ 0 h 14"/>
                  <a:gd name="T2" fmla="*/ 0 w 31"/>
                  <a:gd name="T3" fmla="*/ 88 h 14"/>
                  <a:gd name="T4" fmla="*/ 87 w 31"/>
                  <a:gd name="T5" fmla="*/ 25 h 14"/>
                  <a:gd name="T6" fmla="*/ 191 w 31"/>
                  <a:gd name="T7" fmla="*/ 20 h 14"/>
                  <a:gd name="T8" fmla="*/ 104 w 31"/>
                  <a:gd name="T9" fmla="*/ 20 h 14"/>
                  <a:gd name="T10" fmla="*/ 67 w 31"/>
                  <a:gd name="T11" fmla="*/ 8 h 14"/>
                  <a:gd name="T12" fmla="*/ 25 w 31"/>
                  <a:gd name="T13" fmla="*/ 8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4">
                    <a:moveTo>
                      <a:pt x="5" y="0"/>
                    </a:moveTo>
                    <a:cubicBezTo>
                      <a:pt x="5" y="5"/>
                      <a:pt x="2" y="10"/>
                      <a:pt x="0" y="14"/>
                    </a:cubicBezTo>
                    <a:cubicBezTo>
                      <a:pt x="3" y="9"/>
                      <a:pt x="7" y="5"/>
                      <a:pt x="14" y="4"/>
                    </a:cubicBezTo>
                    <a:cubicBezTo>
                      <a:pt x="20" y="4"/>
                      <a:pt x="26" y="7"/>
                      <a:pt x="31" y="3"/>
                    </a:cubicBezTo>
                    <a:cubicBezTo>
                      <a:pt x="27" y="1"/>
                      <a:pt x="21" y="4"/>
                      <a:pt x="17" y="3"/>
                    </a:cubicBezTo>
                    <a:cubicBezTo>
                      <a:pt x="14" y="3"/>
                      <a:pt x="13" y="2"/>
                      <a:pt x="11" y="1"/>
                    </a:cubicBezTo>
                    <a:cubicBezTo>
                      <a:pt x="8" y="1"/>
                      <a:pt x="5" y="1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6" name="Freeform 808"/>
              <p:cNvSpPr>
                <a:spLocks/>
              </p:cNvSpPr>
              <p:nvPr/>
            </p:nvSpPr>
            <p:spPr bwMode="auto">
              <a:xfrm>
                <a:off x="2141" y="1039"/>
                <a:ext cx="32" cy="128"/>
              </a:xfrm>
              <a:custGeom>
                <a:avLst/>
                <a:gdLst>
                  <a:gd name="T0" fmla="*/ 12 w 13"/>
                  <a:gd name="T1" fmla="*/ 100 h 51"/>
                  <a:gd name="T2" fmla="*/ 0 w 13"/>
                  <a:gd name="T3" fmla="*/ 213 h 51"/>
                  <a:gd name="T4" fmla="*/ 54 w 13"/>
                  <a:gd name="T5" fmla="*/ 321 h 51"/>
                  <a:gd name="T6" fmla="*/ 79 w 13"/>
                  <a:gd name="T7" fmla="*/ 171 h 51"/>
                  <a:gd name="T8" fmla="*/ 37 w 13"/>
                  <a:gd name="T9" fmla="*/ 113 h 51"/>
                  <a:gd name="T10" fmla="*/ 5 w 13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51">
                    <a:moveTo>
                      <a:pt x="2" y="16"/>
                    </a:moveTo>
                    <a:cubicBezTo>
                      <a:pt x="2" y="23"/>
                      <a:pt x="4" y="28"/>
                      <a:pt x="0" y="34"/>
                    </a:cubicBezTo>
                    <a:cubicBezTo>
                      <a:pt x="7" y="34"/>
                      <a:pt x="6" y="47"/>
                      <a:pt x="9" y="51"/>
                    </a:cubicBezTo>
                    <a:cubicBezTo>
                      <a:pt x="6" y="43"/>
                      <a:pt x="2" y="30"/>
                      <a:pt x="13" y="27"/>
                    </a:cubicBezTo>
                    <a:cubicBezTo>
                      <a:pt x="5" y="27"/>
                      <a:pt x="7" y="24"/>
                      <a:pt x="6" y="18"/>
                    </a:cubicBezTo>
                    <a:cubicBezTo>
                      <a:pt x="4" y="12"/>
                      <a:pt x="0" y="6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7" name="Freeform 809"/>
              <p:cNvSpPr>
                <a:spLocks/>
              </p:cNvSpPr>
              <p:nvPr/>
            </p:nvSpPr>
            <p:spPr bwMode="auto">
              <a:xfrm>
                <a:off x="2226" y="1627"/>
                <a:ext cx="52" cy="65"/>
              </a:xfrm>
              <a:custGeom>
                <a:avLst/>
                <a:gdLst>
                  <a:gd name="T0" fmla="*/ 12 w 21"/>
                  <a:gd name="T1" fmla="*/ 20 h 26"/>
                  <a:gd name="T2" fmla="*/ 5 w 21"/>
                  <a:gd name="T3" fmla="*/ 75 h 26"/>
                  <a:gd name="T4" fmla="*/ 25 w 21"/>
                  <a:gd name="T5" fmla="*/ 113 h 26"/>
                  <a:gd name="T6" fmla="*/ 67 w 21"/>
                  <a:gd name="T7" fmla="*/ 125 h 26"/>
                  <a:gd name="T8" fmla="*/ 111 w 21"/>
                  <a:gd name="T9" fmla="*/ 163 h 26"/>
                  <a:gd name="T10" fmla="*/ 129 w 21"/>
                  <a:gd name="T11" fmla="*/ 0 h 26"/>
                  <a:gd name="T12" fmla="*/ 62 w 21"/>
                  <a:gd name="T13" fmla="*/ 75 h 26"/>
                  <a:gd name="T14" fmla="*/ 25 w 21"/>
                  <a:gd name="T15" fmla="*/ 3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26">
                    <a:moveTo>
                      <a:pt x="2" y="3"/>
                    </a:moveTo>
                    <a:cubicBezTo>
                      <a:pt x="1" y="6"/>
                      <a:pt x="1" y="9"/>
                      <a:pt x="1" y="12"/>
                    </a:cubicBezTo>
                    <a:cubicBezTo>
                      <a:pt x="1" y="17"/>
                      <a:pt x="0" y="17"/>
                      <a:pt x="4" y="18"/>
                    </a:cubicBezTo>
                    <a:cubicBezTo>
                      <a:pt x="7" y="19"/>
                      <a:pt x="8" y="18"/>
                      <a:pt x="11" y="20"/>
                    </a:cubicBezTo>
                    <a:cubicBezTo>
                      <a:pt x="14" y="21"/>
                      <a:pt x="16" y="24"/>
                      <a:pt x="18" y="26"/>
                    </a:cubicBezTo>
                    <a:cubicBezTo>
                      <a:pt x="6" y="16"/>
                      <a:pt x="17" y="10"/>
                      <a:pt x="21" y="0"/>
                    </a:cubicBezTo>
                    <a:cubicBezTo>
                      <a:pt x="17" y="3"/>
                      <a:pt x="15" y="11"/>
                      <a:pt x="10" y="12"/>
                    </a:cubicBezTo>
                    <a:cubicBezTo>
                      <a:pt x="6" y="13"/>
                      <a:pt x="0" y="10"/>
                      <a:pt x="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8" name="Freeform 810"/>
              <p:cNvSpPr>
                <a:spLocks/>
              </p:cNvSpPr>
              <p:nvPr/>
            </p:nvSpPr>
            <p:spPr bwMode="auto">
              <a:xfrm>
                <a:off x="2491" y="1550"/>
                <a:ext cx="15" cy="12"/>
              </a:xfrm>
              <a:custGeom>
                <a:avLst/>
                <a:gdLst>
                  <a:gd name="T0" fmla="*/ 0 w 6"/>
                  <a:gd name="T1" fmla="*/ 0 h 5"/>
                  <a:gd name="T2" fmla="*/ 38 w 6"/>
                  <a:gd name="T3" fmla="*/ 12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3"/>
                      <a:pt x="3" y="5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39" name="Freeform 811"/>
              <p:cNvSpPr>
                <a:spLocks/>
              </p:cNvSpPr>
              <p:nvPr/>
            </p:nvSpPr>
            <p:spPr bwMode="auto">
              <a:xfrm>
                <a:off x="2491" y="1850"/>
                <a:ext cx="32" cy="67"/>
              </a:xfrm>
              <a:custGeom>
                <a:avLst/>
                <a:gdLst>
                  <a:gd name="T0" fmla="*/ 37 w 13"/>
                  <a:gd name="T1" fmla="*/ 0 h 27"/>
                  <a:gd name="T2" fmla="*/ 0 w 13"/>
                  <a:gd name="T3" fmla="*/ 112 h 27"/>
                  <a:gd name="T4" fmla="*/ 79 w 13"/>
                  <a:gd name="T5" fmla="*/ 161 h 27"/>
                  <a:gd name="T6" fmla="*/ 25 w 13"/>
                  <a:gd name="T7" fmla="*/ 112 h 27"/>
                  <a:gd name="T8" fmla="*/ 30 w 13"/>
                  <a:gd name="T9" fmla="*/ 67 h 27"/>
                  <a:gd name="T10" fmla="*/ 37 w 13"/>
                  <a:gd name="T11" fmla="*/ 1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7">
                    <a:moveTo>
                      <a:pt x="6" y="0"/>
                    </a:moveTo>
                    <a:cubicBezTo>
                      <a:pt x="4" y="0"/>
                      <a:pt x="0" y="15"/>
                      <a:pt x="0" y="18"/>
                    </a:cubicBezTo>
                    <a:cubicBezTo>
                      <a:pt x="0" y="25"/>
                      <a:pt x="7" y="27"/>
                      <a:pt x="13" y="26"/>
                    </a:cubicBezTo>
                    <a:cubicBezTo>
                      <a:pt x="9" y="25"/>
                      <a:pt x="3" y="23"/>
                      <a:pt x="4" y="18"/>
                    </a:cubicBezTo>
                    <a:cubicBezTo>
                      <a:pt x="4" y="15"/>
                      <a:pt x="5" y="13"/>
                      <a:pt x="5" y="11"/>
                    </a:cubicBezTo>
                    <a:cubicBezTo>
                      <a:pt x="5" y="8"/>
                      <a:pt x="4" y="6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0" name="Freeform 812"/>
              <p:cNvSpPr>
                <a:spLocks/>
              </p:cNvSpPr>
              <p:nvPr/>
            </p:nvSpPr>
            <p:spPr bwMode="auto">
              <a:xfrm>
                <a:off x="1966" y="1577"/>
                <a:ext cx="80" cy="220"/>
              </a:xfrm>
              <a:custGeom>
                <a:avLst/>
                <a:gdLst>
                  <a:gd name="T0" fmla="*/ 163 w 32"/>
                  <a:gd name="T1" fmla="*/ 8 h 88"/>
                  <a:gd name="T2" fmla="*/ 183 w 32"/>
                  <a:gd name="T3" fmla="*/ 175 h 88"/>
                  <a:gd name="T4" fmla="*/ 138 w 32"/>
                  <a:gd name="T5" fmla="*/ 295 h 88"/>
                  <a:gd name="T6" fmla="*/ 133 w 32"/>
                  <a:gd name="T7" fmla="*/ 358 h 88"/>
                  <a:gd name="T8" fmla="*/ 95 w 32"/>
                  <a:gd name="T9" fmla="*/ 413 h 88"/>
                  <a:gd name="T10" fmla="*/ 58 w 32"/>
                  <a:gd name="T11" fmla="*/ 458 h 88"/>
                  <a:gd name="T12" fmla="*/ 0 w 32"/>
                  <a:gd name="T13" fmla="*/ 475 h 88"/>
                  <a:gd name="T14" fmla="*/ 58 w 32"/>
                  <a:gd name="T15" fmla="*/ 550 h 88"/>
                  <a:gd name="T16" fmla="*/ 58 w 32"/>
                  <a:gd name="T17" fmla="*/ 470 h 88"/>
                  <a:gd name="T18" fmla="*/ 113 w 32"/>
                  <a:gd name="T19" fmla="*/ 420 h 88"/>
                  <a:gd name="T20" fmla="*/ 170 w 32"/>
                  <a:gd name="T21" fmla="*/ 375 h 88"/>
                  <a:gd name="T22" fmla="*/ 158 w 32"/>
                  <a:gd name="T23" fmla="*/ 350 h 88"/>
                  <a:gd name="T24" fmla="*/ 163 w 32"/>
                  <a:gd name="T25" fmla="*/ 313 h 88"/>
                  <a:gd name="T26" fmla="*/ 195 w 32"/>
                  <a:gd name="T27" fmla="*/ 183 h 88"/>
                  <a:gd name="T28" fmla="*/ 150 w 32"/>
                  <a:gd name="T29" fmla="*/ 0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88">
                    <a:moveTo>
                      <a:pt x="26" y="1"/>
                    </a:moveTo>
                    <a:cubicBezTo>
                      <a:pt x="26" y="11"/>
                      <a:pt x="28" y="19"/>
                      <a:pt x="29" y="28"/>
                    </a:cubicBezTo>
                    <a:cubicBezTo>
                      <a:pt x="29" y="36"/>
                      <a:pt x="26" y="40"/>
                      <a:pt x="22" y="47"/>
                    </a:cubicBezTo>
                    <a:cubicBezTo>
                      <a:pt x="20" y="51"/>
                      <a:pt x="21" y="54"/>
                      <a:pt x="21" y="57"/>
                    </a:cubicBezTo>
                    <a:cubicBezTo>
                      <a:pt x="20" y="61"/>
                      <a:pt x="17" y="63"/>
                      <a:pt x="15" y="66"/>
                    </a:cubicBezTo>
                    <a:cubicBezTo>
                      <a:pt x="13" y="68"/>
                      <a:pt x="12" y="71"/>
                      <a:pt x="9" y="73"/>
                    </a:cubicBezTo>
                    <a:cubicBezTo>
                      <a:pt x="6" y="74"/>
                      <a:pt x="3" y="74"/>
                      <a:pt x="0" y="76"/>
                    </a:cubicBezTo>
                    <a:cubicBezTo>
                      <a:pt x="6" y="79"/>
                      <a:pt x="10" y="80"/>
                      <a:pt x="9" y="88"/>
                    </a:cubicBezTo>
                    <a:cubicBezTo>
                      <a:pt x="8" y="83"/>
                      <a:pt x="7" y="79"/>
                      <a:pt x="9" y="75"/>
                    </a:cubicBezTo>
                    <a:cubicBezTo>
                      <a:pt x="11" y="70"/>
                      <a:pt x="14" y="69"/>
                      <a:pt x="18" y="67"/>
                    </a:cubicBezTo>
                    <a:cubicBezTo>
                      <a:pt x="19" y="66"/>
                      <a:pt x="27" y="62"/>
                      <a:pt x="27" y="60"/>
                    </a:cubicBezTo>
                    <a:cubicBezTo>
                      <a:pt x="28" y="59"/>
                      <a:pt x="25" y="57"/>
                      <a:pt x="25" y="56"/>
                    </a:cubicBezTo>
                    <a:cubicBezTo>
                      <a:pt x="24" y="53"/>
                      <a:pt x="25" y="53"/>
                      <a:pt x="26" y="50"/>
                    </a:cubicBezTo>
                    <a:cubicBezTo>
                      <a:pt x="28" y="44"/>
                      <a:pt x="32" y="36"/>
                      <a:pt x="31" y="29"/>
                    </a:cubicBezTo>
                    <a:cubicBezTo>
                      <a:pt x="30" y="20"/>
                      <a:pt x="28" y="8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1" name="Freeform 813"/>
              <p:cNvSpPr>
                <a:spLocks/>
              </p:cNvSpPr>
              <p:nvPr/>
            </p:nvSpPr>
            <p:spPr bwMode="auto">
              <a:xfrm>
                <a:off x="1876" y="1157"/>
                <a:ext cx="112" cy="103"/>
              </a:xfrm>
              <a:custGeom>
                <a:avLst/>
                <a:gdLst>
                  <a:gd name="T0" fmla="*/ 0 w 45"/>
                  <a:gd name="T1" fmla="*/ 100 h 41"/>
                  <a:gd name="T2" fmla="*/ 149 w 45"/>
                  <a:gd name="T3" fmla="*/ 88 h 41"/>
                  <a:gd name="T4" fmla="*/ 187 w 45"/>
                  <a:gd name="T5" fmla="*/ 158 h 41"/>
                  <a:gd name="T6" fmla="*/ 204 w 45"/>
                  <a:gd name="T7" fmla="*/ 226 h 41"/>
                  <a:gd name="T8" fmla="*/ 279 w 45"/>
                  <a:gd name="T9" fmla="*/ 259 h 41"/>
                  <a:gd name="T10" fmla="*/ 204 w 45"/>
                  <a:gd name="T11" fmla="*/ 138 h 41"/>
                  <a:gd name="T12" fmla="*/ 167 w 45"/>
                  <a:gd name="T13" fmla="*/ 0 h 41"/>
                  <a:gd name="T14" fmla="*/ 137 w 45"/>
                  <a:gd name="T15" fmla="*/ 38 h 41"/>
                  <a:gd name="T16" fmla="*/ 87 w 45"/>
                  <a:gd name="T17" fmla="*/ 5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1">
                    <a:moveTo>
                      <a:pt x="0" y="16"/>
                    </a:moveTo>
                    <a:cubicBezTo>
                      <a:pt x="9" y="13"/>
                      <a:pt x="17" y="3"/>
                      <a:pt x="24" y="14"/>
                    </a:cubicBezTo>
                    <a:cubicBezTo>
                      <a:pt x="27" y="18"/>
                      <a:pt x="28" y="21"/>
                      <a:pt x="30" y="25"/>
                    </a:cubicBezTo>
                    <a:cubicBezTo>
                      <a:pt x="33" y="28"/>
                      <a:pt x="35" y="31"/>
                      <a:pt x="33" y="36"/>
                    </a:cubicBezTo>
                    <a:cubicBezTo>
                      <a:pt x="38" y="38"/>
                      <a:pt x="41" y="37"/>
                      <a:pt x="45" y="41"/>
                    </a:cubicBezTo>
                    <a:cubicBezTo>
                      <a:pt x="40" y="35"/>
                      <a:pt x="37" y="28"/>
                      <a:pt x="33" y="22"/>
                    </a:cubicBezTo>
                    <a:cubicBezTo>
                      <a:pt x="30" y="17"/>
                      <a:pt x="23" y="5"/>
                      <a:pt x="27" y="0"/>
                    </a:cubicBezTo>
                    <a:cubicBezTo>
                      <a:pt x="25" y="1"/>
                      <a:pt x="24" y="5"/>
                      <a:pt x="22" y="6"/>
                    </a:cubicBezTo>
                    <a:cubicBezTo>
                      <a:pt x="20" y="8"/>
                      <a:pt x="16" y="6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2" name="Freeform 814"/>
              <p:cNvSpPr>
                <a:spLocks/>
              </p:cNvSpPr>
              <p:nvPr/>
            </p:nvSpPr>
            <p:spPr bwMode="auto">
              <a:xfrm>
                <a:off x="1711" y="1577"/>
                <a:ext cx="32" cy="78"/>
              </a:xfrm>
              <a:custGeom>
                <a:avLst/>
                <a:gdLst>
                  <a:gd name="T0" fmla="*/ 12 w 13"/>
                  <a:gd name="T1" fmla="*/ 25 h 31"/>
                  <a:gd name="T2" fmla="*/ 30 w 13"/>
                  <a:gd name="T3" fmla="*/ 113 h 31"/>
                  <a:gd name="T4" fmla="*/ 25 w 13"/>
                  <a:gd name="T5" fmla="*/ 196 h 31"/>
                  <a:gd name="T6" fmla="*/ 42 w 13"/>
                  <a:gd name="T7" fmla="*/ 33 h 31"/>
                  <a:gd name="T8" fmla="*/ 25 w 1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2" y="4"/>
                    </a:moveTo>
                    <a:cubicBezTo>
                      <a:pt x="2" y="7"/>
                      <a:pt x="4" y="13"/>
                      <a:pt x="5" y="18"/>
                    </a:cubicBezTo>
                    <a:cubicBezTo>
                      <a:pt x="5" y="22"/>
                      <a:pt x="3" y="27"/>
                      <a:pt x="4" y="31"/>
                    </a:cubicBezTo>
                    <a:cubicBezTo>
                      <a:pt x="13" y="27"/>
                      <a:pt x="1" y="10"/>
                      <a:pt x="7" y="5"/>
                    </a:cubicBezTo>
                    <a:cubicBezTo>
                      <a:pt x="5" y="4"/>
                      <a:pt x="0" y="2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3" name="Freeform 815"/>
              <p:cNvSpPr>
                <a:spLocks/>
              </p:cNvSpPr>
              <p:nvPr/>
            </p:nvSpPr>
            <p:spPr bwMode="auto">
              <a:xfrm>
                <a:off x="1856" y="1507"/>
                <a:ext cx="40" cy="40"/>
              </a:xfrm>
              <a:custGeom>
                <a:avLst/>
                <a:gdLst>
                  <a:gd name="T0" fmla="*/ 70 w 16"/>
                  <a:gd name="T1" fmla="*/ 0 h 16"/>
                  <a:gd name="T2" fmla="*/ 38 w 16"/>
                  <a:gd name="T3" fmla="*/ 100 h 16"/>
                  <a:gd name="T4" fmla="*/ 50 w 16"/>
                  <a:gd name="T5" fmla="*/ 45 h 16"/>
                  <a:gd name="T6" fmla="*/ 100 w 16"/>
                  <a:gd name="T7" fmla="*/ 20 h 16"/>
                  <a:gd name="T8" fmla="*/ 88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0"/>
                    </a:moveTo>
                    <a:cubicBezTo>
                      <a:pt x="7" y="3"/>
                      <a:pt x="0" y="11"/>
                      <a:pt x="6" y="16"/>
                    </a:cubicBezTo>
                    <a:cubicBezTo>
                      <a:pt x="7" y="13"/>
                      <a:pt x="6" y="9"/>
                      <a:pt x="8" y="7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13" y="3"/>
                      <a:pt x="14" y="2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4" name="Freeform 816"/>
              <p:cNvSpPr>
                <a:spLocks/>
              </p:cNvSpPr>
              <p:nvPr/>
            </p:nvSpPr>
            <p:spPr bwMode="auto">
              <a:xfrm>
                <a:off x="1661" y="1892"/>
                <a:ext cx="65" cy="120"/>
              </a:xfrm>
              <a:custGeom>
                <a:avLst/>
                <a:gdLst>
                  <a:gd name="T0" fmla="*/ 133 w 26"/>
                  <a:gd name="T1" fmla="*/ 0 h 48"/>
                  <a:gd name="T2" fmla="*/ 95 w 26"/>
                  <a:gd name="T3" fmla="*/ 58 h 48"/>
                  <a:gd name="T4" fmla="*/ 70 w 26"/>
                  <a:gd name="T5" fmla="*/ 133 h 48"/>
                  <a:gd name="T6" fmla="*/ 0 w 26"/>
                  <a:gd name="T7" fmla="*/ 108 h 48"/>
                  <a:gd name="T8" fmla="*/ 8 w 26"/>
                  <a:gd name="T9" fmla="*/ 145 h 48"/>
                  <a:gd name="T10" fmla="*/ 33 w 26"/>
                  <a:gd name="T11" fmla="*/ 170 h 48"/>
                  <a:gd name="T12" fmla="*/ 38 w 26"/>
                  <a:gd name="T13" fmla="*/ 238 h 48"/>
                  <a:gd name="T14" fmla="*/ 163 w 26"/>
                  <a:gd name="T15" fmla="*/ 300 h 48"/>
                  <a:gd name="T16" fmla="*/ 75 w 26"/>
                  <a:gd name="T17" fmla="*/ 150 h 48"/>
                  <a:gd name="T18" fmla="*/ 108 w 26"/>
                  <a:gd name="T19" fmla="*/ 133 h 48"/>
                  <a:gd name="T20" fmla="*/ 113 w 26"/>
                  <a:gd name="T21" fmla="*/ 95 h 48"/>
                  <a:gd name="T22" fmla="*/ 133 w 26"/>
                  <a:gd name="T23" fmla="*/ 2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8">
                    <a:moveTo>
                      <a:pt x="21" y="0"/>
                    </a:moveTo>
                    <a:cubicBezTo>
                      <a:pt x="19" y="3"/>
                      <a:pt x="17" y="6"/>
                      <a:pt x="15" y="9"/>
                    </a:cubicBezTo>
                    <a:cubicBezTo>
                      <a:pt x="13" y="13"/>
                      <a:pt x="13" y="18"/>
                      <a:pt x="11" y="21"/>
                    </a:cubicBezTo>
                    <a:cubicBezTo>
                      <a:pt x="7" y="20"/>
                      <a:pt x="4" y="18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3" y="26"/>
                      <a:pt x="4" y="25"/>
                      <a:pt x="5" y="27"/>
                    </a:cubicBezTo>
                    <a:cubicBezTo>
                      <a:pt x="10" y="31"/>
                      <a:pt x="6" y="32"/>
                      <a:pt x="6" y="38"/>
                    </a:cubicBezTo>
                    <a:cubicBezTo>
                      <a:pt x="14" y="33"/>
                      <a:pt x="21" y="42"/>
                      <a:pt x="26" y="48"/>
                    </a:cubicBezTo>
                    <a:cubicBezTo>
                      <a:pt x="22" y="44"/>
                      <a:pt x="9" y="28"/>
                      <a:pt x="12" y="24"/>
                    </a:cubicBezTo>
                    <a:cubicBezTo>
                      <a:pt x="13" y="22"/>
                      <a:pt x="16" y="22"/>
                      <a:pt x="17" y="21"/>
                    </a:cubicBezTo>
                    <a:cubicBezTo>
                      <a:pt x="19" y="18"/>
                      <a:pt x="18" y="17"/>
                      <a:pt x="18" y="15"/>
                    </a:cubicBezTo>
                    <a:cubicBezTo>
                      <a:pt x="18" y="9"/>
                      <a:pt x="17" y="8"/>
                      <a:pt x="2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5" name="Freeform 817"/>
              <p:cNvSpPr>
                <a:spLocks/>
              </p:cNvSpPr>
              <p:nvPr/>
            </p:nvSpPr>
            <p:spPr bwMode="auto">
              <a:xfrm>
                <a:off x="1928" y="2022"/>
                <a:ext cx="25" cy="18"/>
              </a:xfrm>
              <a:custGeom>
                <a:avLst/>
                <a:gdLst>
                  <a:gd name="T0" fmla="*/ 25 w 10"/>
                  <a:gd name="T1" fmla="*/ 8 h 7"/>
                  <a:gd name="T2" fmla="*/ 0 w 10"/>
                  <a:gd name="T3" fmla="*/ 46 h 7"/>
                  <a:gd name="T4" fmla="*/ 63 w 10"/>
                  <a:gd name="T5" fmla="*/ 39 h 7"/>
                  <a:gd name="T6" fmla="*/ 45 w 10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4" y="1"/>
                    </a:moveTo>
                    <a:cubicBezTo>
                      <a:pt x="3" y="3"/>
                      <a:pt x="1" y="5"/>
                      <a:pt x="0" y="7"/>
                    </a:cubicBezTo>
                    <a:cubicBezTo>
                      <a:pt x="3" y="4"/>
                      <a:pt x="7" y="4"/>
                      <a:pt x="10" y="6"/>
                    </a:cubicBezTo>
                    <a:cubicBezTo>
                      <a:pt x="7" y="5"/>
                      <a:pt x="5" y="2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6" name="Freeform 818"/>
              <p:cNvSpPr>
                <a:spLocks/>
              </p:cNvSpPr>
              <p:nvPr/>
            </p:nvSpPr>
            <p:spPr bwMode="auto">
              <a:xfrm>
                <a:off x="2276" y="2060"/>
                <a:ext cx="135" cy="72"/>
              </a:xfrm>
              <a:custGeom>
                <a:avLst/>
                <a:gdLst>
                  <a:gd name="T0" fmla="*/ 8 w 54"/>
                  <a:gd name="T1" fmla="*/ 154 h 29"/>
                  <a:gd name="T2" fmla="*/ 38 w 54"/>
                  <a:gd name="T3" fmla="*/ 174 h 29"/>
                  <a:gd name="T4" fmla="*/ 108 w 54"/>
                  <a:gd name="T5" fmla="*/ 154 h 29"/>
                  <a:gd name="T6" fmla="*/ 158 w 54"/>
                  <a:gd name="T7" fmla="*/ 87 h 29"/>
                  <a:gd name="T8" fmla="*/ 188 w 54"/>
                  <a:gd name="T9" fmla="*/ 50 h 29"/>
                  <a:gd name="T10" fmla="*/ 233 w 54"/>
                  <a:gd name="T11" fmla="*/ 55 h 29"/>
                  <a:gd name="T12" fmla="*/ 338 w 54"/>
                  <a:gd name="T13" fmla="*/ 0 h 29"/>
                  <a:gd name="T14" fmla="*/ 258 w 54"/>
                  <a:gd name="T15" fmla="*/ 30 h 29"/>
                  <a:gd name="T16" fmla="*/ 175 w 54"/>
                  <a:gd name="T17" fmla="*/ 30 h 29"/>
                  <a:gd name="T18" fmla="*/ 133 w 54"/>
                  <a:gd name="T19" fmla="*/ 92 h 29"/>
                  <a:gd name="T20" fmla="*/ 63 w 54"/>
                  <a:gd name="T21" fmla="*/ 129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29">
                    <a:moveTo>
                      <a:pt x="1" y="25"/>
                    </a:moveTo>
                    <a:cubicBezTo>
                      <a:pt x="0" y="26"/>
                      <a:pt x="4" y="28"/>
                      <a:pt x="6" y="28"/>
                    </a:cubicBezTo>
                    <a:cubicBezTo>
                      <a:pt x="10" y="29"/>
                      <a:pt x="14" y="27"/>
                      <a:pt x="17" y="25"/>
                    </a:cubicBezTo>
                    <a:cubicBezTo>
                      <a:pt x="22" y="21"/>
                      <a:pt x="22" y="18"/>
                      <a:pt x="25" y="14"/>
                    </a:cubicBezTo>
                    <a:cubicBezTo>
                      <a:pt x="26" y="11"/>
                      <a:pt x="28" y="9"/>
                      <a:pt x="30" y="8"/>
                    </a:cubicBezTo>
                    <a:cubicBezTo>
                      <a:pt x="34" y="7"/>
                      <a:pt x="34" y="9"/>
                      <a:pt x="37" y="9"/>
                    </a:cubicBezTo>
                    <a:cubicBezTo>
                      <a:pt x="43" y="10"/>
                      <a:pt x="51" y="6"/>
                      <a:pt x="54" y="0"/>
                    </a:cubicBezTo>
                    <a:cubicBezTo>
                      <a:pt x="50" y="2"/>
                      <a:pt x="46" y="4"/>
                      <a:pt x="41" y="5"/>
                    </a:cubicBezTo>
                    <a:cubicBezTo>
                      <a:pt x="37" y="5"/>
                      <a:pt x="31" y="4"/>
                      <a:pt x="28" y="5"/>
                    </a:cubicBezTo>
                    <a:cubicBezTo>
                      <a:pt x="23" y="7"/>
                      <a:pt x="23" y="12"/>
                      <a:pt x="21" y="15"/>
                    </a:cubicBezTo>
                    <a:cubicBezTo>
                      <a:pt x="18" y="20"/>
                      <a:pt x="13" y="19"/>
                      <a:pt x="10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7" name="Freeform 819"/>
              <p:cNvSpPr>
                <a:spLocks/>
              </p:cNvSpPr>
              <p:nvPr/>
            </p:nvSpPr>
            <p:spPr bwMode="auto">
              <a:xfrm>
                <a:off x="2601" y="2070"/>
                <a:ext cx="90" cy="17"/>
              </a:xfrm>
              <a:custGeom>
                <a:avLst/>
                <a:gdLst>
                  <a:gd name="T0" fmla="*/ 58 w 36"/>
                  <a:gd name="T1" fmla="*/ 17 h 7"/>
                  <a:gd name="T2" fmla="*/ 145 w 36"/>
                  <a:gd name="T3" fmla="*/ 24 h 7"/>
                  <a:gd name="T4" fmla="*/ 225 w 36"/>
                  <a:gd name="T5" fmla="*/ 36 h 7"/>
                  <a:gd name="T6" fmla="*/ 225 w 36"/>
                  <a:gd name="T7" fmla="*/ 36 h 7"/>
                  <a:gd name="T8" fmla="*/ 108 w 36"/>
                  <a:gd name="T9" fmla="*/ 12 h 7"/>
                  <a:gd name="T10" fmla="*/ 0 w 36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7">
                    <a:moveTo>
                      <a:pt x="9" y="3"/>
                    </a:moveTo>
                    <a:cubicBezTo>
                      <a:pt x="14" y="3"/>
                      <a:pt x="19" y="3"/>
                      <a:pt x="23" y="4"/>
                    </a:cubicBezTo>
                    <a:cubicBezTo>
                      <a:pt x="26" y="5"/>
                      <a:pt x="33" y="7"/>
                      <a:pt x="36" y="6"/>
                    </a:cubicBezTo>
                    <a:cubicBezTo>
                      <a:pt x="36" y="5"/>
                      <a:pt x="36" y="5"/>
                      <a:pt x="36" y="6"/>
                    </a:cubicBezTo>
                    <a:cubicBezTo>
                      <a:pt x="30" y="5"/>
                      <a:pt x="24" y="2"/>
                      <a:pt x="17" y="2"/>
                    </a:cubicBezTo>
                    <a:cubicBezTo>
                      <a:pt x="14" y="2"/>
                      <a:pt x="1" y="4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8" name="Freeform 820"/>
              <p:cNvSpPr>
                <a:spLocks/>
              </p:cNvSpPr>
              <p:nvPr/>
            </p:nvSpPr>
            <p:spPr bwMode="auto">
              <a:xfrm>
                <a:off x="2926" y="2092"/>
                <a:ext cx="112" cy="65"/>
              </a:xfrm>
              <a:custGeom>
                <a:avLst/>
                <a:gdLst>
                  <a:gd name="T0" fmla="*/ 0 w 45"/>
                  <a:gd name="T1" fmla="*/ 13 h 26"/>
                  <a:gd name="T2" fmla="*/ 67 w 45"/>
                  <a:gd name="T3" fmla="*/ 0 h 26"/>
                  <a:gd name="T4" fmla="*/ 279 w 45"/>
                  <a:gd name="T5" fmla="*/ 163 h 26"/>
                  <a:gd name="T6" fmla="*/ 212 w 45"/>
                  <a:gd name="T7" fmla="*/ 120 h 26"/>
                  <a:gd name="T8" fmla="*/ 137 w 45"/>
                  <a:gd name="T9" fmla="*/ 108 h 26"/>
                  <a:gd name="T10" fmla="*/ 25 w 45"/>
                  <a:gd name="T11" fmla="*/ 2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26">
                    <a:moveTo>
                      <a:pt x="0" y="2"/>
                    </a:moveTo>
                    <a:cubicBezTo>
                      <a:pt x="4" y="2"/>
                      <a:pt x="7" y="0"/>
                      <a:pt x="11" y="0"/>
                    </a:cubicBezTo>
                    <a:cubicBezTo>
                      <a:pt x="13" y="14"/>
                      <a:pt x="41" y="14"/>
                      <a:pt x="45" y="26"/>
                    </a:cubicBezTo>
                    <a:cubicBezTo>
                      <a:pt x="42" y="24"/>
                      <a:pt x="37" y="21"/>
                      <a:pt x="34" y="19"/>
                    </a:cubicBezTo>
                    <a:cubicBezTo>
                      <a:pt x="29" y="16"/>
                      <a:pt x="26" y="18"/>
                      <a:pt x="22" y="17"/>
                    </a:cubicBezTo>
                    <a:cubicBezTo>
                      <a:pt x="15" y="15"/>
                      <a:pt x="9" y="6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49" name="Freeform 821"/>
              <p:cNvSpPr>
                <a:spLocks/>
              </p:cNvSpPr>
              <p:nvPr/>
            </p:nvSpPr>
            <p:spPr bwMode="auto">
              <a:xfrm>
                <a:off x="2686" y="2312"/>
                <a:ext cx="175" cy="65"/>
              </a:xfrm>
              <a:custGeom>
                <a:avLst/>
                <a:gdLst>
                  <a:gd name="T0" fmla="*/ 8 w 70"/>
                  <a:gd name="T1" fmla="*/ 13 h 26"/>
                  <a:gd name="T2" fmla="*/ 50 w 70"/>
                  <a:gd name="T3" fmla="*/ 13 h 26"/>
                  <a:gd name="T4" fmla="*/ 125 w 70"/>
                  <a:gd name="T5" fmla="*/ 8 h 26"/>
                  <a:gd name="T6" fmla="*/ 220 w 70"/>
                  <a:gd name="T7" fmla="*/ 58 h 26"/>
                  <a:gd name="T8" fmla="*/ 345 w 70"/>
                  <a:gd name="T9" fmla="*/ 95 h 26"/>
                  <a:gd name="T10" fmla="*/ 438 w 70"/>
                  <a:gd name="T11" fmla="*/ 163 h 26"/>
                  <a:gd name="T12" fmla="*/ 213 w 70"/>
                  <a:gd name="T13" fmla="*/ 70 h 26"/>
                  <a:gd name="T14" fmla="*/ 113 w 70"/>
                  <a:gd name="T15" fmla="*/ 33 h 26"/>
                  <a:gd name="T16" fmla="*/ 38 w 70"/>
                  <a:gd name="T17" fmla="*/ 70 h 26"/>
                  <a:gd name="T18" fmla="*/ 0 w 70"/>
                  <a:gd name="T19" fmla="*/ 8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" h="26">
                    <a:moveTo>
                      <a:pt x="1" y="2"/>
                    </a:moveTo>
                    <a:cubicBezTo>
                      <a:pt x="3" y="1"/>
                      <a:pt x="6" y="1"/>
                      <a:pt x="8" y="2"/>
                    </a:cubicBezTo>
                    <a:cubicBezTo>
                      <a:pt x="12" y="2"/>
                      <a:pt x="16" y="1"/>
                      <a:pt x="20" y="1"/>
                    </a:cubicBezTo>
                    <a:cubicBezTo>
                      <a:pt x="28" y="1"/>
                      <a:pt x="29" y="5"/>
                      <a:pt x="35" y="9"/>
                    </a:cubicBezTo>
                    <a:cubicBezTo>
                      <a:pt x="41" y="13"/>
                      <a:pt x="49" y="12"/>
                      <a:pt x="55" y="15"/>
                    </a:cubicBezTo>
                    <a:cubicBezTo>
                      <a:pt x="60" y="17"/>
                      <a:pt x="67" y="22"/>
                      <a:pt x="70" y="26"/>
                    </a:cubicBezTo>
                    <a:cubicBezTo>
                      <a:pt x="58" y="21"/>
                      <a:pt x="45" y="17"/>
                      <a:pt x="34" y="11"/>
                    </a:cubicBezTo>
                    <a:cubicBezTo>
                      <a:pt x="29" y="7"/>
                      <a:pt x="25" y="4"/>
                      <a:pt x="18" y="5"/>
                    </a:cubicBezTo>
                    <a:cubicBezTo>
                      <a:pt x="15" y="6"/>
                      <a:pt x="7" y="8"/>
                      <a:pt x="6" y="11"/>
                    </a:cubicBezTo>
                    <a:cubicBezTo>
                      <a:pt x="6" y="8"/>
                      <a:pt x="3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0" name="Freeform 822"/>
              <p:cNvSpPr>
                <a:spLocks/>
              </p:cNvSpPr>
              <p:nvPr/>
            </p:nvSpPr>
            <p:spPr bwMode="auto">
              <a:xfrm>
                <a:off x="2233" y="2310"/>
                <a:ext cx="113" cy="120"/>
              </a:xfrm>
              <a:custGeom>
                <a:avLst/>
                <a:gdLst>
                  <a:gd name="T0" fmla="*/ 20 w 45"/>
                  <a:gd name="T1" fmla="*/ 288 h 48"/>
                  <a:gd name="T2" fmla="*/ 25 w 45"/>
                  <a:gd name="T3" fmla="*/ 300 h 48"/>
                  <a:gd name="T4" fmla="*/ 13 w 45"/>
                  <a:gd name="T5" fmla="*/ 175 h 48"/>
                  <a:gd name="T6" fmla="*/ 100 w 45"/>
                  <a:gd name="T7" fmla="*/ 100 h 48"/>
                  <a:gd name="T8" fmla="*/ 188 w 45"/>
                  <a:gd name="T9" fmla="*/ 25 h 48"/>
                  <a:gd name="T10" fmla="*/ 284 w 45"/>
                  <a:gd name="T11" fmla="*/ 25 h 48"/>
                  <a:gd name="T12" fmla="*/ 70 w 45"/>
                  <a:gd name="T13" fmla="*/ 208 h 48"/>
                  <a:gd name="T14" fmla="*/ 33 w 45"/>
                  <a:gd name="T15" fmla="*/ 195 h 48"/>
                  <a:gd name="T16" fmla="*/ 25 w 45"/>
                  <a:gd name="T17" fmla="*/ 30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48">
                    <a:moveTo>
                      <a:pt x="3" y="46"/>
                    </a:moveTo>
                    <a:cubicBezTo>
                      <a:pt x="3" y="47"/>
                      <a:pt x="3" y="47"/>
                      <a:pt x="4" y="48"/>
                    </a:cubicBezTo>
                    <a:cubicBezTo>
                      <a:pt x="6" y="42"/>
                      <a:pt x="0" y="34"/>
                      <a:pt x="2" y="28"/>
                    </a:cubicBezTo>
                    <a:cubicBezTo>
                      <a:pt x="4" y="23"/>
                      <a:pt x="12" y="19"/>
                      <a:pt x="16" y="16"/>
                    </a:cubicBezTo>
                    <a:cubicBezTo>
                      <a:pt x="20" y="11"/>
                      <a:pt x="24" y="7"/>
                      <a:pt x="30" y="4"/>
                    </a:cubicBezTo>
                    <a:cubicBezTo>
                      <a:pt x="33" y="3"/>
                      <a:pt x="42" y="0"/>
                      <a:pt x="45" y="4"/>
                    </a:cubicBezTo>
                    <a:cubicBezTo>
                      <a:pt x="30" y="7"/>
                      <a:pt x="10" y="14"/>
                      <a:pt x="11" y="33"/>
                    </a:cubicBezTo>
                    <a:cubicBezTo>
                      <a:pt x="9" y="33"/>
                      <a:pt x="7" y="31"/>
                      <a:pt x="5" y="31"/>
                    </a:cubicBezTo>
                    <a:cubicBezTo>
                      <a:pt x="4" y="34"/>
                      <a:pt x="3" y="45"/>
                      <a:pt x="4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1" name="Freeform 823"/>
              <p:cNvSpPr>
                <a:spLocks/>
              </p:cNvSpPr>
              <p:nvPr/>
            </p:nvSpPr>
            <p:spPr bwMode="auto">
              <a:xfrm>
                <a:off x="1973" y="2307"/>
                <a:ext cx="80" cy="123"/>
              </a:xfrm>
              <a:custGeom>
                <a:avLst/>
                <a:gdLst>
                  <a:gd name="T0" fmla="*/ 50 w 32"/>
                  <a:gd name="T1" fmla="*/ 58 h 49"/>
                  <a:gd name="T2" fmla="*/ 100 w 32"/>
                  <a:gd name="T3" fmla="*/ 75 h 49"/>
                  <a:gd name="T4" fmla="*/ 138 w 32"/>
                  <a:gd name="T5" fmla="*/ 133 h 49"/>
                  <a:gd name="T6" fmla="*/ 150 w 32"/>
                  <a:gd name="T7" fmla="*/ 309 h 49"/>
                  <a:gd name="T8" fmla="*/ 163 w 32"/>
                  <a:gd name="T9" fmla="*/ 120 h 49"/>
                  <a:gd name="T10" fmla="*/ 150 w 32"/>
                  <a:gd name="T11" fmla="*/ 63 h 49"/>
                  <a:gd name="T12" fmla="*/ 200 w 32"/>
                  <a:gd name="T13" fmla="*/ 0 h 49"/>
                  <a:gd name="T14" fmla="*/ 95 w 32"/>
                  <a:gd name="T15" fmla="*/ 58 h 49"/>
                  <a:gd name="T16" fmla="*/ 0 w 32"/>
                  <a:gd name="T17" fmla="*/ 13 h 49"/>
                  <a:gd name="T18" fmla="*/ 8 w 32"/>
                  <a:gd name="T19" fmla="*/ 8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49">
                    <a:moveTo>
                      <a:pt x="8" y="9"/>
                    </a:moveTo>
                    <a:cubicBezTo>
                      <a:pt x="10" y="10"/>
                      <a:pt x="13" y="10"/>
                      <a:pt x="16" y="12"/>
                    </a:cubicBezTo>
                    <a:cubicBezTo>
                      <a:pt x="18" y="14"/>
                      <a:pt x="20" y="18"/>
                      <a:pt x="22" y="21"/>
                    </a:cubicBezTo>
                    <a:cubicBezTo>
                      <a:pt x="26" y="30"/>
                      <a:pt x="24" y="38"/>
                      <a:pt x="24" y="49"/>
                    </a:cubicBezTo>
                    <a:cubicBezTo>
                      <a:pt x="25" y="40"/>
                      <a:pt x="30" y="27"/>
                      <a:pt x="26" y="19"/>
                    </a:cubicBezTo>
                    <a:cubicBezTo>
                      <a:pt x="23" y="15"/>
                      <a:pt x="21" y="14"/>
                      <a:pt x="24" y="10"/>
                    </a:cubicBezTo>
                    <a:cubicBezTo>
                      <a:pt x="25" y="6"/>
                      <a:pt x="29" y="3"/>
                      <a:pt x="32" y="0"/>
                    </a:cubicBezTo>
                    <a:cubicBezTo>
                      <a:pt x="27" y="3"/>
                      <a:pt x="20" y="10"/>
                      <a:pt x="15" y="9"/>
                    </a:cubicBezTo>
                    <a:cubicBezTo>
                      <a:pt x="9" y="9"/>
                      <a:pt x="6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2" name="Freeform 824"/>
              <p:cNvSpPr>
                <a:spLocks/>
              </p:cNvSpPr>
              <p:nvPr/>
            </p:nvSpPr>
            <p:spPr bwMode="auto">
              <a:xfrm>
                <a:off x="1818" y="2247"/>
                <a:ext cx="65" cy="63"/>
              </a:xfrm>
              <a:custGeom>
                <a:avLst/>
                <a:gdLst>
                  <a:gd name="T0" fmla="*/ 50 w 26"/>
                  <a:gd name="T1" fmla="*/ 33 h 25"/>
                  <a:gd name="T2" fmla="*/ 13 w 26"/>
                  <a:gd name="T3" fmla="*/ 159 h 25"/>
                  <a:gd name="T4" fmla="*/ 58 w 26"/>
                  <a:gd name="T5" fmla="*/ 38 h 25"/>
                  <a:gd name="T6" fmla="*/ 163 w 26"/>
                  <a:gd name="T7" fmla="*/ 25 h 25"/>
                  <a:gd name="T8" fmla="*/ 50 w 26"/>
                  <a:gd name="T9" fmla="*/ 0 h 25"/>
                  <a:gd name="T10" fmla="*/ 45 w 26"/>
                  <a:gd name="T11" fmla="*/ 3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8" y="5"/>
                    </a:moveTo>
                    <a:cubicBezTo>
                      <a:pt x="1" y="8"/>
                      <a:pt x="0" y="18"/>
                      <a:pt x="2" y="25"/>
                    </a:cubicBezTo>
                    <a:cubicBezTo>
                      <a:pt x="5" y="20"/>
                      <a:pt x="4" y="10"/>
                      <a:pt x="9" y="6"/>
                    </a:cubicBezTo>
                    <a:cubicBezTo>
                      <a:pt x="13" y="3"/>
                      <a:pt x="21" y="5"/>
                      <a:pt x="26" y="4"/>
                    </a:cubicBezTo>
                    <a:cubicBezTo>
                      <a:pt x="21" y="4"/>
                      <a:pt x="11" y="4"/>
                      <a:pt x="8" y="0"/>
                    </a:cubicBezTo>
                    <a:cubicBezTo>
                      <a:pt x="8" y="2"/>
                      <a:pt x="7" y="4"/>
                      <a:pt x="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3" name="Freeform 825"/>
              <p:cNvSpPr>
                <a:spLocks/>
              </p:cNvSpPr>
              <p:nvPr/>
            </p:nvSpPr>
            <p:spPr bwMode="auto">
              <a:xfrm>
                <a:off x="2043" y="1595"/>
                <a:ext cx="68" cy="255"/>
              </a:xfrm>
              <a:custGeom>
                <a:avLst/>
                <a:gdLst>
                  <a:gd name="T0" fmla="*/ 83 w 27"/>
                  <a:gd name="T1" fmla="*/ 0 h 102"/>
                  <a:gd name="T2" fmla="*/ 126 w 27"/>
                  <a:gd name="T3" fmla="*/ 195 h 102"/>
                  <a:gd name="T4" fmla="*/ 113 w 27"/>
                  <a:gd name="T5" fmla="*/ 370 h 102"/>
                  <a:gd name="T6" fmla="*/ 33 w 27"/>
                  <a:gd name="T7" fmla="*/ 495 h 102"/>
                  <a:gd name="T8" fmla="*/ 20 w 27"/>
                  <a:gd name="T9" fmla="*/ 563 h 102"/>
                  <a:gd name="T10" fmla="*/ 58 w 27"/>
                  <a:gd name="T11" fmla="*/ 638 h 102"/>
                  <a:gd name="T12" fmla="*/ 76 w 27"/>
                  <a:gd name="T13" fmla="*/ 558 h 102"/>
                  <a:gd name="T14" fmla="*/ 126 w 27"/>
                  <a:gd name="T15" fmla="*/ 513 h 102"/>
                  <a:gd name="T16" fmla="*/ 121 w 27"/>
                  <a:gd name="T17" fmla="*/ 438 h 102"/>
                  <a:gd name="T18" fmla="*/ 151 w 27"/>
                  <a:gd name="T19" fmla="*/ 363 h 102"/>
                  <a:gd name="T20" fmla="*/ 159 w 27"/>
                  <a:gd name="T21" fmla="*/ 200 h 102"/>
                  <a:gd name="T22" fmla="*/ 101 w 27"/>
                  <a:gd name="T23" fmla="*/ 0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102">
                    <a:moveTo>
                      <a:pt x="13" y="0"/>
                    </a:moveTo>
                    <a:cubicBezTo>
                      <a:pt x="13" y="10"/>
                      <a:pt x="19" y="21"/>
                      <a:pt x="20" y="31"/>
                    </a:cubicBezTo>
                    <a:cubicBezTo>
                      <a:pt x="22" y="41"/>
                      <a:pt x="19" y="49"/>
                      <a:pt x="18" y="59"/>
                    </a:cubicBezTo>
                    <a:cubicBezTo>
                      <a:pt x="17" y="70"/>
                      <a:pt x="13" y="71"/>
                      <a:pt x="5" y="79"/>
                    </a:cubicBezTo>
                    <a:cubicBezTo>
                      <a:pt x="1" y="84"/>
                      <a:pt x="0" y="84"/>
                      <a:pt x="3" y="90"/>
                    </a:cubicBezTo>
                    <a:cubicBezTo>
                      <a:pt x="5" y="94"/>
                      <a:pt x="8" y="96"/>
                      <a:pt x="9" y="102"/>
                    </a:cubicBezTo>
                    <a:cubicBezTo>
                      <a:pt x="11" y="98"/>
                      <a:pt x="9" y="93"/>
                      <a:pt x="12" y="89"/>
                    </a:cubicBezTo>
                    <a:cubicBezTo>
                      <a:pt x="13" y="86"/>
                      <a:pt x="19" y="85"/>
                      <a:pt x="20" y="82"/>
                    </a:cubicBezTo>
                    <a:cubicBezTo>
                      <a:pt x="20" y="80"/>
                      <a:pt x="18" y="73"/>
                      <a:pt x="19" y="70"/>
                    </a:cubicBezTo>
                    <a:cubicBezTo>
                      <a:pt x="20" y="66"/>
                      <a:pt x="23" y="62"/>
                      <a:pt x="24" y="58"/>
                    </a:cubicBezTo>
                    <a:cubicBezTo>
                      <a:pt x="27" y="51"/>
                      <a:pt x="26" y="39"/>
                      <a:pt x="25" y="32"/>
                    </a:cubicBezTo>
                    <a:cubicBezTo>
                      <a:pt x="23" y="22"/>
                      <a:pt x="15" y="12"/>
                      <a:pt x="16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4" name="Freeform 826"/>
              <p:cNvSpPr>
                <a:spLocks/>
              </p:cNvSpPr>
              <p:nvPr/>
            </p:nvSpPr>
            <p:spPr bwMode="auto">
              <a:xfrm>
                <a:off x="2173" y="1725"/>
                <a:ext cx="93" cy="235"/>
              </a:xfrm>
              <a:custGeom>
                <a:avLst/>
                <a:gdLst>
                  <a:gd name="T0" fmla="*/ 113 w 37"/>
                  <a:gd name="T1" fmla="*/ 138 h 94"/>
                  <a:gd name="T2" fmla="*/ 196 w 37"/>
                  <a:gd name="T3" fmla="*/ 50 h 94"/>
                  <a:gd name="T4" fmla="*/ 209 w 37"/>
                  <a:gd name="T5" fmla="*/ 158 h 94"/>
                  <a:gd name="T6" fmla="*/ 151 w 37"/>
                  <a:gd name="T7" fmla="*/ 213 h 94"/>
                  <a:gd name="T8" fmla="*/ 121 w 37"/>
                  <a:gd name="T9" fmla="*/ 345 h 94"/>
                  <a:gd name="T10" fmla="*/ 158 w 37"/>
                  <a:gd name="T11" fmla="*/ 375 h 94"/>
                  <a:gd name="T12" fmla="*/ 214 w 37"/>
                  <a:gd name="T13" fmla="*/ 338 h 94"/>
                  <a:gd name="T14" fmla="*/ 196 w 37"/>
                  <a:gd name="T15" fmla="*/ 438 h 94"/>
                  <a:gd name="T16" fmla="*/ 209 w 37"/>
                  <a:gd name="T17" fmla="*/ 538 h 94"/>
                  <a:gd name="T18" fmla="*/ 0 w 37"/>
                  <a:gd name="T19" fmla="*/ 588 h 94"/>
                  <a:gd name="T20" fmla="*/ 151 w 37"/>
                  <a:gd name="T21" fmla="*/ 520 h 94"/>
                  <a:gd name="T22" fmla="*/ 0 w 37"/>
                  <a:gd name="T23" fmla="*/ 500 h 94"/>
                  <a:gd name="T24" fmla="*/ 88 w 37"/>
                  <a:gd name="T25" fmla="*/ 495 h 94"/>
                  <a:gd name="T26" fmla="*/ 171 w 37"/>
                  <a:gd name="T27" fmla="*/ 458 h 94"/>
                  <a:gd name="T28" fmla="*/ 88 w 37"/>
                  <a:gd name="T29" fmla="*/ 400 h 94"/>
                  <a:gd name="T30" fmla="*/ 63 w 37"/>
                  <a:gd name="T31" fmla="*/ 308 h 94"/>
                  <a:gd name="T32" fmla="*/ 126 w 37"/>
                  <a:gd name="T33" fmla="*/ 150 h 94"/>
                  <a:gd name="T34" fmla="*/ 146 w 37"/>
                  <a:gd name="T35" fmla="*/ 125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7" h="94">
                    <a:moveTo>
                      <a:pt x="18" y="22"/>
                    </a:moveTo>
                    <a:cubicBezTo>
                      <a:pt x="19" y="16"/>
                      <a:pt x="25" y="0"/>
                      <a:pt x="31" y="8"/>
                    </a:cubicBezTo>
                    <a:cubicBezTo>
                      <a:pt x="33" y="11"/>
                      <a:pt x="34" y="22"/>
                      <a:pt x="33" y="25"/>
                    </a:cubicBezTo>
                    <a:cubicBezTo>
                      <a:pt x="32" y="30"/>
                      <a:pt x="27" y="30"/>
                      <a:pt x="24" y="34"/>
                    </a:cubicBezTo>
                    <a:cubicBezTo>
                      <a:pt x="20" y="38"/>
                      <a:pt x="19" y="49"/>
                      <a:pt x="19" y="55"/>
                    </a:cubicBezTo>
                    <a:cubicBezTo>
                      <a:pt x="19" y="61"/>
                      <a:pt x="19" y="61"/>
                      <a:pt x="25" y="60"/>
                    </a:cubicBezTo>
                    <a:cubicBezTo>
                      <a:pt x="29" y="59"/>
                      <a:pt x="32" y="57"/>
                      <a:pt x="34" y="54"/>
                    </a:cubicBezTo>
                    <a:cubicBezTo>
                      <a:pt x="37" y="61"/>
                      <a:pt x="32" y="63"/>
                      <a:pt x="31" y="70"/>
                    </a:cubicBezTo>
                    <a:cubicBezTo>
                      <a:pt x="29" y="75"/>
                      <a:pt x="34" y="81"/>
                      <a:pt x="33" y="86"/>
                    </a:cubicBezTo>
                    <a:cubicBezTo>
                      <a:pt x="31" y="94"/>
                      <a:pt x="7" y="93"/>
                      <a:pt x="0" y="94"/>
                    </a:cubicBezTo>
                    <a:cubicBezTo>
                      <a:pt x="2" y="92"/>
                      <a:pt x="28" y="90"/>
                      <a:pt x="24" y="83"/>
                    </a:cubicBezTo>
                    <a:cubicBezTo>
                      <a:pt x="21" y="80"/>
                      <a:pt x="4" y="80"/>
                      <a:pt x="0" y="80"/>
                    </a:cubicBezTo>
                    <a:cubicBezTo>
                      <a:pt x="3" y="75"/>
                      <a:pt x="10" y="78"/>
                      <a:pt x="14" y="79"/>
                    </a:cubicBezTo>
                    <a:cubicBezTo>
                      <a:pt x="21" y="80"/>
                      <a:pt x="23" y="79"/>
                      <a:pt x="27" y="73"/>
                    </a:cubicBezTo>
                    <a:cubicBezTo>
                      <a:pt x="22" y="71"/>
                      <a:pt x="17" y="70"/>
                      <a:pt x="14" y="64"/>
                    </a:cubicBezTo>
                    <a:cubicBezTo>
                      <a:pt x="13" y="61"/>
                      <a:pt x="10" y="52"/>
                      <a:pt x="10" y="49"/>
                    </a:cubicBezTo>
                    <a:cubicBezTo>
                      <a:pt x="11" y="43"/>
                      <a:pt x="34" y="30"/>
                      <a:pt x="20" y="24"/>
                    </a:cubicBezTo>
                    <a:cubicBezTo>
                      <a:pt x="21" y="23"/>
                      <a:pt x="22" y="21"/>
                      <a:pt x="23" y="2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5" name="Freeform 827"/>
              <p:cNvSpPr>
                <a:spLocks/>
              </p:cNvSpPr>
              <p:nvPr/>
            </p:nvSpPr>
            <p:spPr bwMode="auto">
              <a:xfrm>
                <a:off x="2333" y="1845"/>
                <a:ext cx="48" cy="72"/>
              </a:xfrm>
              <a:custGeom>
                <a:avLst/>
                <a:gdLst>
                  <a:gd name="T0" fmla="*/ 76 w 19"/>
                  <a:gd name="T1" fmla="*/ 17 h 29"/>
                  <a:gd name="T2" fmla="*/ 109 w 19"/>
                  <a:gd name="T3" fmla="*/ 104 h 29"/>
                  <a:gd name="T4" fmla="*/ 0 w 19"/>
                  <a:gd name="T5" fmla="*/ 179 h 29"/>
                  <a:gd name="T6" fmla="*/ 76 w 19"/>
                  <a:gd name="T7" fmla="*/ 74 h 29"/>
                  <a:gd name="T8" fmla="*/ 58 w 1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9">
                    <a:moveTo>
                      <a:pt x="12" y="3"/>
                    </a:moveTo>
                    <a:cubicBezTo>
                      <a:pt x="11" y="7"/>
                      <a:pt x="19" y="11"/>
                      <a:pt x="17" y="17"/>
                    </a:cubicBezTo>
                    <a:cubicBezTo>
                      <a:pt x="15" y="22"/>
                      <a:pt x="5" y="29"/>
                      <a:pt x="0" y="29"/>
                    </a:cubicBezTo>
                    <a:cubicBezTo>
                      <a:pt x="4" y="26"/>
                      <a:pt x="15" y="17"/>
                      <a:pt x="12" y="12"/>
                    </a:cubicBezTo>
                    <a:cubicBezTo>
                      <a:pt x="10" y="6"/>
                      <a:pt x="2" y="9"/>
                      <a:pt x="9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6" name="Freeform 828"/>
              <p:cNvSpPr>
                <a:spLocks/>
              </p:cNvSpPr>
              <p:nvPr/>
            </p:nvSpPr>
            <p:spPr bwMode="auto">
              <a:xfrm>
                <a:off x="2478" y="1482"/>
                <a:ext cx="100" cy="148"/>
              </a:xfrm>
              <a:custGeom>
                <a:avLst/>
                <a:gdLst>
                  <a:gd name="T0" fmla="*/ 88 w 40"/>
                  <a:gd name="T1" fmla="*/ 20 h 59"/>
                  <a:gd name="T2" fmla="*/ 195 w 40"/>
                  <a:gd name="T3" fmla="*/ 246 h 59"/>
                  <a:gd name="T4" fmla="*/ 88 w 40"/>
                  <a:gd name="T5" fmla="*/ 296 h 59"/>
                  <a:gd name="T6" fmla="*/ 0 w 40"/>
                  <a:gd name="T7" fmla="*/ 371 h 59"/>
                  <a:gd name="T8" fmla="*/ 75 w 40"/>
                  <a:gd name="T9" fmla="*/ 283 h 59"/>
                  <a:gd name="T10" fmla="*/ 150 w 40"/>
                  <a:gd name="T11" fmla="*/ 183 h 59"/>
                  <a:gd name="T12" fmla="*/ 100 w 40"/>
                  <a:gd name="T13" fmla="*/ 83 h 59"/>
                  <a:gd name="T14" fmla="*/ 33 w 40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59">
                    <a:moveTo>
                      <a:pt x="14" y="3"/>
                    </a:moveTo>
                    <a:cubicBezTo>
                      <a:pt x="25" y="10"/>
                      <a:pt x="40" y="25"/>
                      <a:pt x="31" y="39"/>
                    </a:cubicBezTo>
                    <a:cubicBezTo>
                      <a:pt x="27" y="45"/>
                      <a:pt x="20" y="41"/>
                      <a:pt x="14" y="47"/>
                    </a:cubicBezTo>
                    <a:cubicBezTo>
                      <a:pt x="9" y="51"/>
                      <a:pt x="8" y="58"/>
                      <a:pt x="0" y="59"/>
                    </a:cubicBezTo>
                    <a:cubicBezTo>
                      <a:pt x="4" y="50"/>
                      <a:pt x="3" y="48"/>
                      <a:pt x="12" y="45"/>
                    </a:cubicBezTo>
                    <a:cubicBezTo>
                      <a:pt x="20" y="42"/>
                      <a:pt x="25" y="37"/>
                      <a:pt x="24" y="29"/>
                    </a:cubicBezTo>
                    <a:cubicBezTo>
                      <a:pt x="24" y="21"/>
                      <a:pt x="24" y="17"/>
                      <a:pt x="16" y="13"/>
                    </a:cubicBezTo>
                    <a:cubicBezTo>
                      <a:pt x="7" y="10"/>
                      <a:pt x="9" y="8"/>
                      <a:pt x="5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7" name="Freeform 829"/>
              <p:cNvSpPr>
                <a:spLocks/>
              </p:cNvSpPr>
              <p:nvPr/>
            </p:nvSpPr>
            <p:spPr bwMode="auto">
              <a:xfrm>
                <a:off x="2698" y="1325"/>
                <a:ext cx="50" cy="137"/>
              </a:xfrm>
              <a:custGeom>
                <a:avLst/>
                <a:gdLst>
                  <a:gd name="T0" fmla="*/ 120 w 20"/>
                  <a:gd name="T1" fmla="*/ 50 h 55"/>
                  <a:gd name="T2" fmla="*/ 95 w 20"/>
                  <a:gd name="T3" fmla="*/ 237 h 55"/>
                  <a:gd name="T4" fmla="*/ 0 w 20"/>
                  <a:gd name="T5" fmla="*/ 324 h 55"/>
                  <a:gd name="T6" fmla="*/ 88 w 20"/>
                  <a:gd name="T7" fmla="*/ 262 h 55"/>
                  <a:gd name="T8" fmla="*/ 38 w 20"/>
                  <a:gd name="T9" fmla="*/ 217 h 55"/>
                  <a:gd name="T10" fmla="*/ 75 w 20"/>
                  <a:gd name="T11" fmla="*/ 137 h 55"/>
                  <a:gd name="T12" fmla="*/ 88 w 20"/>
                  <a:gd name="T13" fmla="*/ 55 h 55"/>
                  <a:gd name="T14" fmla="*/ 125 w 20"/>
                  <a:gd name="T15" fmla="*/ 12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19" y="8"/>
                    </a:moveTo>
                    <a:cubicBezTo>
                      <a:pt x="15" y="18"/>
                      <a:pt x="16" y="27"/>
                      <a:pt x="15" y="38"/>
                    </a:cubicBezTo>
                    <a:cubicBezTo>
                      <a:pt x="14" y="46"/>
                      <a:pt x="10" y="55"/>
                      <a:pt x="0" y="52"/>
                    </a:cubicBezTo>
                    <a:cubicBezTo>
                      <a:pt x="4" y="50"/>
                      <a:pt x="11" y="46"/>
                      <a:pt x="14" y="42"/>
                    </a:cubicBezTo>
                    <a:cubicBezTo>
                      <a:pt x="10" y="39"/>
                      <a:pt x="5" y="41"/>
                      <a:pt x="6" y="35"/>
                    </a:cubicBezTo>
                    <a:cubicBezTo>
                      <a:pt x="6" y="31"/>
                      <a:pt x="11" y="26"/>
                      <a:pt x="12" y="22"/>
                    </a:cubicBezTo>
                    <a:cubicBezTo>
                      <a:pt x="14" y="18"/>
                      <a:pt x="12" y="13"/>
                      <a:pt x="14" y="9"/>
                    </a:cubicBezTo>
                    <a:cubicBezTo>
                      <a:pt x="14" y="6"/>
                      <a:pt x="18" y="0"/>
                      <a:pt x="20" y="2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8" name="Freeform 830"/>
              <p:cNvSpPr>
                <a:spLocks/>
              </p:cNvSpPr>
              <p:nvPr/>
            </p:nvSpPr>
            <p:spPr bwMode="auto">
              <a:xfrm>
                <a:off x="2888" y="1087"/>
                <a:ext cx="150" cy="142"/>
              </a:xfrm>
              <a:custGeom>
                <a:avLst/>
                <a:gdLst>
                  <a:gd name="T0" fmla="*/ 233 w 60"/>
                  <a:gd name="T1" fmla="*/ 42 h 57"/>
                  <a:gd name="T2" fmla="*/ 370 w 60"/>
                  <a:gd name="T3" fmla="*/ 192 h 57"/>
                  <a:gd name="T4" fmla="*/ 283 w 60"/>
                  <a:gd name="T5" fmla="*/ 354 h 57"/>
                  <a:gd name="T6" fmla="*/ 283 w 60"/>
                  <a:gd name="T7" fmla="*/ 100 h 57"/>
                  <a:gd name="T8" fmla="*/ 213 w 60"/>
                  <a:gd name="T9" fmla="*/ 92 h 57"/>
                  <a:gd name="T10" fmla="*/ 150 w 60"/>
                  <a:gd name="T11" fmla="*/ 62 h 57"/>
                  <a:gd name="T12" fmla="*/ 0 w 60"/>
                  <a:gd name="T13" fmla="*/ 0 h 57"/>
                  <a:gd name="T14" fmla="*/ 150 w 60"/>
                  <a:gd name="T15" fmla="*/ 5 h 57"/>
                  <a:gd name="T16" fmla="*/ 208 w 60"/>
                  <a:gd name="T17" fmla="*/ 17 h 57"/>
                  <a:gd name="T18" fmla="*/ 225 w 60"/>
                  <a:gd name="T19" fmla="*/ 42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57">
                    <a:moveTo>
                      <a:pt x="37" y="7"/>
                    </a:moveTo>
                    <a:cubicBezTo>
                      <a:pt x="47" y="10"/>
                      <a:pt x="60" y="20"/>
                      <a:pt x="59" y="31"/>
                    </a:cubicBezTo>
                    <a:cubicBezTo>
                      <a:pt x="59" y="39"/>
                      <a:pt x="54" y="55"/>
                      <a:pt x="45" y="57"/>
                    </a:cubicBezTo>
                    <a:cubicBezTo>
                      <a:pt x="50" y="48"/>
                      <a:pt x="59" y="23"/>
                      <a:pt x="45" y="16"/>
                    </a:cubicBezTo>
                    <a:cubicBezTo>
                      <a:pt x="41" y="15"/>
                      <a:pt x="38" y="15"/>
                      <a:pt x="34" y="15"/>
                    </a:cubicBezTo>
                    <a:cubicBezTo>
                      <a:pt x="28" y="14"/>
                      <a:pt x="28" y="13"/>
                      <a:pt x="24" y="10"/>
                    </a:cubicBezTo>
                    <a:cubicBezTo>
                      <a:pt x="18" y="5"/>
                      <a:pt x="8" y="1"/>
                      <a:pt x="0" y="0"/>
                    </a:cubicBezTo>
                    <a:cubicBezTo>
                      <a:pt x="8" y="1"/>
                      <a:pt x="16" y="0"/>
                      <a:pt x="24" y="1"/>
                    </a:cubicBezTo>
                    <a:cubicBezTo>
                      <a:pt x="27" y="1"/>
                      <a:pt x="30" y="1"/>
                      <a:pt x="33" y="3"/>
                    </a:cubicBezTo>
                    <a:cubicBezTo>
                      <a:pt x="34" y="4"/>
                      <a:pt x="34" y="6"/>
                      <a:pt x="36" y="7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9" name="Freeform 831"/>
              <p:cNvSpPr>
                <a:spLocks/>
              </p:cNvSpPr>
              <p:nvPr/>
            </p:nvSpPr>
            <p:spPr bwMode="auto">
              <a:xfrm>
                <a:off x="2766" y="1805"/>
                <a:ext cx="115" cy="145"/>
              </a:xfrm>
              <a:custGeom>
                <a:avLst/>
                <a:gdLst>
                  <a:gd name="T0" fmla="*/ 258 w 46"/>
                  <a:gd name="T1" fmla="*/ 88 h 58"/>
                  <a:gd name="T2" fmla="*/ 258 w 46"/>
                  <a:gd name="T3" fmla="*/ 270 h 58"/>
                  <a:gd name="T4" fmla="*/ 125 w 46"/>
                  <a:gd name="T5" fmla="*/ 363 h 58"/>
                  <a:gd name="T6" fmla="*/ 50 w 46"/>
                  <a:gd name="T7" fmla="*/ 133 h 58"/>
                  <a:gd name="T8" fmla="*/ 108 w 46"/>
                  <a:gd name="T9" fmla="*/ 238 h 58"/>
                  <a:gd name="T10" fmla="*/ 170 w 46"/>
                  <a:gd name="T11" fmla="*/ 288 h 58"/>
                  <a:gd name="T12" fmla="*/ 225 w 46"/>
                  <a:gd name="T13" fmla="*/ 233 h 58"/>
                  <a:gd name="T14" fmla="*/ 208 w 46"/>
                  <a:gd name="T15" fmla="*/ 170 h 58"/>
                  <a:gd name="T16" fmla="*/ 238 w 46"/>
                  <a:gd name="T17" fmla="*/ 150 h 58"/>
                  <a:gd name="T18" fmla="*/ 238 w 46"/>
                  <a:gd name="T19" fmla="*/ 95 h 58"/>
                  <a:gd name="T20" fmla="*/ 220 w 46"/>
                  <a:gd name="T21" fmla="*/ 0 h 58"/>
                  <a:gd name="T22" fmla="*/ 275 w 46"/>
                  <a:gd name="T23" fmla="*/ 120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8">
                    <a:moveTo>
                      <a:pt x="41" y="14"/>
                    </a:moveTo>
                    <a:cubicBezTo>
                      <a:pt x="41" y="23"/>
                      <a:pt x="44" y="32"/>
                      <a:pt x="41" y="43"/>
                    </a:cubicBezTo>
                    <a:cubicBezTo>
                      <a:pt x="37" y="54"/>
                      <a:pt x="30" y="54"/>
                      <a:pt x="20" y="58"/>
                    </a:cubicBezTo>
                    <a:cubicBezTo>
                      <a:pt x="18" y="53"/>
                      <a:pt x="0" y="25"/>
                      <a:pt x="8" y="21"/>
                    </a:cubicBezTo>
                    <a:cubicBezTo>
                      <a:pt x="12" y="19"/>
                      <a:pt x="16" y="35"/>
                      <a:pt x="17" y="38"/>
                    </a:cubicBezTo>
                    <a:cubicBezTo>
                      <a:pt x="19" y="45"/>
                      <a:pt x="19" y="47"/>
                      <a:pt x="27" y="46"/>
                    </a:cubicBezTo>
                    <a:cubicBezTo>
                      <a:pt x="32" y="45"/>
                      <a:pt x="38" y="44"/>
                      <a:pt x="36" y="37"/>
                    </a:cubicBezTo>
                    <a:cubicBezTo>
                      <a:pt x="35" y="32"/>
                      <a:pt x="29" y="33"/>
                      <a:pt x="33" y="27"/>
                    </a:cubicBezTo>
                    <a:cubicBezTo>
                      <a:pt x="34" y="25"/>
                      <a:pt x="37" y="25"/>
                      <a:pt x="38" y="24"/>
                    </a:cubicBezTo>
                    <a:cubicBezTo>
                      <a:pt x="40" y="21"/>
                      <a:pt x="38" y="18"/>
                      <a:pt x="38" y="15"/>
                    </a:cubicBezTo>
                    <a:cubicBezTo>
                      <a:pt x="38" y="9"/>
                      <a:pt x="39" y="6"/>
                      <a:pt x="35" y="0"/>
                    </a:cubicBezTo>
                    <a:cubicBezTo>
                      <a:pt x="46" y="1"/>
                      <a:pt x="37" y="15"/>
                      <a:pt x="44" y="19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0" name="Freeform 832"/>
              <p:cNvSpPr>
                <a:spLocks/>
              </p:cNvSpPr>
              <p:nvPr/>
            </p:nvSpPr>
            <p:spPr bwMode="auto">
              <a:xfrm>
                <a:off x="2608" y="1720"/>
                <a:ext cx="100" cy="132"/>
              </a:xfrm>
              <a:custGeom>
                <a:avLst/>
                <a:gdLst>
                  <a:gd name="T0" fmla="*/ 70 w 40"/>
                  <a:gd name="T1" fmla="*/ 75 h 53"/>
                  <a:gd name="T2" fmla="*/ 20 w 40"/>
                  <a:gd name="T3" fmla="*/ 187 h 53"/>
                  <a:gd name="T4" fmla="*/ 108 w 40"/>
                  <a:gd name="T5" fmla="*/ 279 h 53"/>
                  <a:gd name="T6" fmla="*/ 125 w 40"/>
                  <a:gd name="T7" fmla="*/ 237 h 53"/>
                  <a:gd name="T8" fmla="*/ 188 w 40"/>
                  <a:gd name="T9" fmla="*/ 204 h 53"/>
                  <a:gd name="T10" fmla="*/ 245 w 40"/>
                  <a:gd name="T11" fmla="*/ 179 h 53"/>
                  <a:gd name="T12" fmla="*/ 233 w 40"/>
                  <a:gd name="T13" fmla="*/ 117 h 53"/>
                  <a:gd name="T14" fmla="*/ 58 w 40"/>
                  <a:gd name="T15" fmla="*/ 204 h 53"/>
                  <a:gd name="T16" fmla="*/ 75 w 40"/>
                  <a:gd name="T17" fmla="*/ 105 h 53"/>
                  <a:gd name="T18" fmla="*/ 138 w 40"/>
                  <a:gd name="T19" fmla="*/ 0 h 53"/>
                  <a:gd name="T20" fmla="*/ 88 w 40"/>
                  <a:gd name="T21" fmla="*/ 25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53">
                    <a:moveTo>
                      <a:pt x="11" y="12"/>
                    </a:moveTo>
                    <a:cubicBezTo>
                      <a:pt x="7" y="18"/>
                      <a:pt x="0" y="21"/>
                      <a:pt x="3" y="30"/>
                    </a:cubicBezTo>
                    <a:cubicBezTo>
                      <a:pt x="5" y="35"/>
                      <a:pt x="12" y="53"/>
                      <a:pt x="17" y="45"/>
                    </a:cubicBezTo>
                    <a:cubicBezTo>
                      <a:pt x="19" y="43"/>
                      <a:pt x="17" y="40"/>
                      <a:pt x="20" y="38"/>
                    </a:cubicBezTo>
                    <a:cubicBezTo>
                      <a:pt x="21" y="35"/>
                      <a:pt x="28" y="34"/>
                      <a:pt x="30" y="33"/>
                    </a:cubicBezTo>
                    <a:cubicBezTo>
                      <a:pt x="33" y="32"/>
                      <a:pt x="38" y="32"/>
                      <a:pt x="39" y="29"/>
                    </a:cubicBezTo>
                    <a:cubicBezTo>
                      <a:pt x="40" y="28"/>
                      <a:pt x="37" y="21"/>
                      <a:pt x="37" y="19"/>
                    </a:cubicBezTo>
                    <a:cubicBezTo>
                      <a:pt x="31" y="24"/>
                      <a:pt x="18" y="43"/>
                      <a:pt x="9" y="33"/>
                    </a:cubicBezTo>
                    <a:cubicBezTo>
                      <a:pt x="4" y="27"/>
                      <a:pt x="9" y="21"/>
                      <a:pt x="12" y="17"/>
                    </a:cubicBezTo>
                    <a:cubicBezTo>
                      <a:pt x="16" y="11"/>
                      <a:pt x="18" y="5"/>
                      <a:pt x="22" y="0"/>
                    </a:cubicBezTo>
                    <a:cubicBezTo>
                      <a:pt x="19" y="1"/>
                      <a:pt x="16" y="2"/>
                      <a:pt x="14" y="4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1" name="Freeform 833"/>
              <p:cNvSpPr>
                <a:spLocks/>
              </p:cNvSpPr>
              <p:nvPr/>
            </p:nvSpPr>
            <p:spPr bwMode="auto">
              <a:xfrm>
                <a:off x="2483" y="1642"/>
                <a:ext cx="80" cy="178"/>
              </a:xfrm>
              <a:custGeom>
                <a:avLst/>
                <a:gdLst>
                  <a:gd name="T0" fmla="*/ 70 w 32"/>
                  <a:gd name="T1" fmla="*/ 108 h 71"/>
                  <a:gd name="T2" fmla="*/ 25 w 32"/>
                  <a:gd name="T3" fmla="*/ 288 h 71"/>
                  <a:gd name="T4" fmla="*/ 0 w 32"/>
                  <a:gd name="T5" fmla="*/ 446 h 71"/>
                  <a:gd name="T6" fmla="*/ 75 w 32"/>
                  <a:gd name="T7" fmla="*/ 321 h 71"/>
                  <a:gd name="T8" fmla="*/ 63 w 32"/>
                  <a:gd name="T9" fmla="*/ 208 h 71"/>
                  <a:gd name="T10" fmla="*/ 108 w 32"/>
                  <a:gd name="T11" fmla="*/ 88 h 71"/>
                  <a:gd name="T12" fmla="*/ 200 w 32"/>
                  <a:gd name="T13" fmla="*/ 0 h 71"/>
                  <a:gd name="T14" fmla="*/ 88 w 32"/>
                  <a:gd name="T15" fmla="*/ 95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1">
                    <a:moveTo>
                      <a:pt x="11" y="17"/>
                    </a:moveTo>
                    <a:cubicBezTo>
                      <a:pt x="2" y="24"/>
                      <a:pt x="2" y="37"/>
                      <a:pt x="4" y="46"/>
                    </a:cubicBezTo>
                    <a:cubicBezTo>
                      <a:pt x="6" y="56"/>
                      <a:pt x="10" y="63"/>
                      <a:pt x="0" y="71"/>
                    </a:cubicBezTo>
                    <a:cubicBezTo>
                      <a:pt x="7" y="67"/>
                      <a:pt x="11" y="59"/>
                      <a:pt x="12" y="51"/>
                    </a:cubicBezTo>
                    <a:cubicBezTo>
                      <a:pt x="12" y="44"/>
                      <a:pt x="9" y="39"/>
                      <a:pt x="10" y="33"/>
                    </a:cubicBezTo>
                    <a:cubicBezTo>
                      <a:pt x="10" y="26"/>
                      <a:pt x="13" y="19"/>
                      <a:pt x="17" y="14"/>
                    </a:cubicBezTo>
                    <a:cubicBezTo>
                      <a:pt x="21" y="9"/>
                      <a:pt x="31" y="6"/>
                      <a:pt x="32" y="0"/>
                    </a:cubicBezTo>
                    <a:cubicBezTo>
                      <a:pt x="25" y="2"/>
                      <a:pt x="15" y="7"/>
                      <a:pt x="14" y="15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2" name="Freeform 834"/>
              <p:cNvSpPr>
                <a:spLocks/>
              </p:cNvSpPr>
              <p:nvPr/>
            </p:nvSpPr>
            <p:spPr bwMode="auto">
              <a:xfrm>
                <a:off x="1918" y="1390"/>
                <a:ext cx="135" cy="317"/>
              </a:xfrm>
              <a:custGeom>
                <a:avLst/>
                <a:gdLst>
                  <a:gd name="T0" fmla="*/ 258 w 54"/>
                  <a:gd name="T1" fmla="*/ 30 h 127"/>
                  <a:gd name="T2" fmla="*/ 188 w 54"/>
                  <a:gd name="T3" fmla="*/ 212 h 127"/>
                  <a:gd name="T4" fmla="*/ 175 w 54"/>
                  <a:gd name="T5" fmla="*/ 305 h 127"/>
                  <a:gd name="T6" fmla="*/ 170 w 54"/>
                  <a:gd name="T7" fmla="*/ 404 h 127"/>
                  <a:gd name="T8" fmla="*/ 133 w 54"/>
                  <a:gd name="T9" fmla="*/ 612 h 127"/>
                  <a:gd name="T10" fmla="*/ 83 w 54"/>
                  <a:gd name="T11" fmla="*/ 711 h 127"/>
                  <a:gd name="T12" fmla="*/ 0 w 54"/>
                  <a:gd name="T13" fmla="*/ 786 h 127"/>
                  <a:gd name="T14" fmla="*/ 170 w 54"/>
                  <a:gd name="T15" fmla="*/ 592 h 127"/>
                  <a:gd name="T16" fmla="*/ 188 w 54"/>
                  <a:gd name="T17" fmla="*/ 399 h 127"/>
                  <a:gd name="T18" fmla="*/ 225 w 54"/>
                  <a:gd name="T19" fmla="*/ 230 h 127"/>
                  <a:gd name="T20" fmla="*/ 250 w 54"/>
                  <a:gd name="T21" fmla="*/ 62 h 127"/>
                  <a:gd name="T22" fmla="*/ 338 w 54"/>
                  <a:gd name="T23" fmla="*/ 0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127">
                    <a:moveTo>
                      <a:pt x="41" y="5"/>
                    </a:moveTo>
                    <a:cubicBezTo>
                      <a:pt x="29" y="13"/>
                      <a:pt x="29" y="21"/>
                      <a:pt x="30" y="34"/>
                    </a:cubicBezTo>
                    <a:cubicBezTo>
                      <a:pt x="30" y="39"/>
                      <a:pt x="28" y="44"/>
                      <a:pt x="28" y="49"/>
                    </a:cubicBezTo>
                    <a:cubicBezTo>
                      <a:pt x="27" y="55"/>
                      <a:pt x="27" y="60"/>
                      <a:pt x="27" y="65"/>
                    </a:cubicBezTo>
                    <a:cubicBezTo>
                      <a:pt x="25" y="76"/>
                      <a:pt x="25" y="87"/>
                      <a:pt x="21" y="98"/>
                    </a:cubicBezTo>
                    <a:cubicBezTo>
                      <a:pt x="19" y="103"/>
                      <a:pt x="16" y="109"/>
                      <a:pt x="13" y="114"/>
                    </a:cubicBezTo>
                    <a:cubicBezTo>
                      <a:pt x="9" y="118"/>
                      <a:pt x="4" y="121"/>
                      <a:pt x="0" y="126"/>
                    </a:cubicBezTo>
                    <a:cubicBezTo>
                      <a:pt x="9" y="127"/>
                      <a:pt x="23" y="102"/>
                      <a:pt x="27" y="95"/>
                    </a:cubicBezTo>
                    <a:cubicBezTo>
                      <a:pt x="31" y="86"/>
                      <a:pt x="29" y="74"/>
                      <a:pt x="30" y="64"/>
                    </a:cubicBezTo>
                    <a:cubicBezTo>
                      <a:pt x="32" y="55"/>
                      <a:pt x="36" y="46"/>
                      <a:pt x="36" y="37"/>
                    </a:cubicBezTo>
                    <a:cubicBezTo>
                      <a:pt x="36" y="26"/>
                      <a:pt x="36" y="20"/>
                      <a:pt x="40" y="10"/>
                    </a:cubicBezTo>
                    <a:cubicBezTo>
                      <a:pt x="46" y="9"/>
                      <a:pt x="52" y="4"/>
                      <a:pt x="54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3" name="Freeform 835"/>
              <p:cNvSpPr>
                <a:spLocks/>
              </p:cNvSpPr>
              <p:nvPr/>
            </p:nvSpPr>
            <p:spPr bwMode="auto">
              <a:xfrm>
                <a:off x="2256" y="1214"/>
                <a:ext cx="105" cy="46"/>
              </a:xfrm>
              <a:custGeom>
                <a:avLst/>
                <a:gdLst>
                  <a:gd name="T0" fmla="*/ 8 w 42"/>
                  <a:gd name="T1" fmla="*/ 33 h 18"/>
                  <a:gd name="T2" fmla="*/ 120 w 42"/>
                  <a:gd name="T3" fmla="*/ 118 h 18"/>
                  <a:gd name="T4" fmla="*/ 263 w 42"/>
                  <a:gd name="T5" fmla="*/ 13 h 18"/>
                  <a:gd name="T6" fmla="*/ 120 w 42"/>
                  <a:gd name="T7" fmla="*/ 79 h 18"/>
                  <a:gd name="T8" fmla="*/ 8 w 4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" y="5"/>
                    </a:moveTo>
                    <a:cubicBezTo>
                      <a:pt x="5" y="10"/>
                      <a:pt x="12" y="18"/>
                      <a:pt x="19" y="18"/>
                    </a:cubicBezTo>
                    <a:cubicBezTo>
                      <a:pt x="24" y="18"/>
                      <a:pt x="42" y="8"/>
                      <a:pt x="42" y="2"/>
                    </a:cubicBezTo>
                    <a:cubicBezTo>
                      <a:pt x="35" y="5"/>
                      <a:pt x="29" y="14"/>
                      <a:pt x="19" y="12"/>
                    </a:cubicBezTo>
                    <a:cubicBezTo>
                      <a:pt x="15" y="12"/>
                      <a:pt x="0" y="5"/>
                      <a:pt x="1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4" name="Freeform 836"/>
              <p:cNvSpPr>
                <a:spLocks/>
              </p:cNvSpPr>
              <p:nvPr/>
            </p:nvSpPr>
            <p:spPr bwMode="auto">
              <a:xfrm>
                <a:off x="2371" y="982"/>
                <a:ext cx="110" cy="112"/>
              </a:xfrm>
              <a:custGeom>
                <a:avLst/>
                <a:gdLst>
                  <a:gd name="T0" fmla="*/ 108 w 44"/>
                  <a:gd name="T1" fmla="*/ 80 h 45"/>
                  <a:gd name="T2" fmla="*/ 45 w 44"/>
                  <a:gd name="T3" fmla="*/ 279 h 45"/>
                  <a:gd name="T4" fmla="*/ 63 w 44"/>
                  <a:gd name="T5" fmla="*/ 179 h 45"/>
                  <a:gd name="T6" fmla="*/ 125 w 44"/>
                  <a:gd name="T7" fmla="*/ 105 h 45"/>
                  <a:gd name="T8" fmla="*/ 183 w 44"/>
                  <a:gd name="T9" fmla="*/ 50 h 45"/>
                  <a:gd name="T10" fmla="*/ 275 w 44"/>
                  <a:gd name="T11" fmla="*/ 30 h 45"/>
                  <a:gd name="T12" fmla="*/ 133 w 44"/>
                  <a:gd name="T13" fmla="*/ 6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5">
                    <a:moveTo>
                      <a:pt x="17" y="13"/>
                    </a:moveTo>
                    <a:cubicBezTo>
                      <a:pt x="2" y="19"/>
                      <a:pt x="0" y="32"/>
                      <a:pt x="7" y="45"/>
                    </a:cubicBezTo>
                    <a:cubicBezTo>
                      <a:pt x="8" y="40"/>
                      <a:pt x="7" y="34"/>
                      <a:pt x="10" y="29"/>
                    </a:cubicBezTo>
                    <a:cubicBezTo>
                      <a:pt x="12" y="23"/>
                      <a:pt x="16" y="21"/>
                      <a:pt x="20" y="17"/>
                    </a:cubicBezTo>
                    <a:cubicBezTo>
                      <a:pt x="23" y="14"/>
                      <a:pt x="25" y="10"/>
                      <a:pt x="29" y="8"/>
                    </a:cubicBezTo>
                    <a:cubicBezTo>
                      <a:pt x="33" y="6"/>
                      <a:pt x="39" y="5"/>
                      <a:pt x="44" y="5"/>
                    </a:cubicBezTo>
                    <a:cubicBezTo>
                      <a:pt x="37" y="0"/>
                      <a:pt x="27" y="7"/>
                      <a:pt x="21" y="11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5" name="Freeform 837"/>
              <p:cNvSpPr>
                <a:spLocks/>
              </p:cNvSpPr>
              <p:nvPr/>
            </p:nvSpPr>
            <p:spPr bwMode="auto">
              <a:xfrm>
                <a:off x="2673" y="1092"/>
                <a:ext cx="68" cy="97"/>
              </a:xfrm>
              <a:custGeom>
                <a:avLst/>
                <a:gdLst>
                  <a:gd name="T0" fmla="*/ 71 w 27"/>
                  <a:gd name="T1" fmla="*/ 55 h 39"/>
                  <a:gd name="T2" fmla="*/ 108 w 27"/>
                  <a:gd name="T3" fmla="*/ 142 h 39"/>
                  <a:gd name="T4" fmla="*/ 171 w 27"/>
                  <a:gd name="T5" fmla="*/ 174 h 39"/>
                  <a:gd name="T6" fmla="*/ 113 w 27"/>
                  <a:gd name="T7" fmla="*/ 241 h 39"/>
                  <a:gd name="T8" fmla="*/ 71 w 27"/>
                  <a:gd name="T9" fmla="*/ 104 h 39"/>
                  <a:gd name="T10" fmla="*/ 50 w 27"/>
                  <a:gd name="T11" fmla="*/ 50 h 39"/>
                  <a:gd name="T12" fmla="*/ 8 w 27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39">
                    <a:moveTo>
                      <a:pt x="11" y="9"/>
                    </a:moveTo>
                    <a:cubicBezTo>
                      <a:pt x="17" y="13"/>
                      <a:pt x="16" y="16"/>
                      <a:pt x="17" y="23"/>
                    </a:cubicBezTo>
                    <a:cubicBezTo>
                      <a:pt x="18" y="32"/>
                      <a:pt x="20" y="31"/>
                      <a:pt x="27" y="28"/>
                    </a:cubicBezTo>
                    <a:cubicBezTo>
                      <a:pt x="26" y="32"/>
                      <a:pt x="21" y="36"/>
                      <a:pt x="18" y="39"/>
                    </a:cubicBezTo>
                    <a:cubicBezTo>
                      <a:pt x="13" y="31"/>
                      <a:pt x="10" y="25"/>
                      <a:pt x="11" y="17"/>
                    </a:cubicBezTo>
                    <a:cubicBezTo>
                      <a:pt x="12" y="11"/>
                      <a:pt x="13" y="12"/>
                      <a:pt x="8" y="8"/>
                    </a:cubicBezTo>
                    <a:cubicBezTo>
                      <a:pt x="6" y="5"/>
                      <a:pt x="0" y="3"/>
                      <a:pt x="1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6" name="Freeform 838"/>
              <p:cNvSpPr>
                <a:spLocks/>
              </p:cNvSpPr>
              <p:nvPr/>
            </p:nvSpPr>
            <p:spPr bwMode="auto">
              <a:xfrm>
                <a:off x="2683" y="942"/>
                <a:ext cx="128" cy="40"/>
              </a:xfrm>
              <a:custGeom>
                <a:avLst/>
                <a:gdLst>
                  <a:gd name="T0" fmla="*/ 188 w 51"/>
                  <a:gd name="T1" fmla="*/ 50 h 16"/>
                  <a:gd name="T2" fmla="*/ 251 w 51"/>
                  <a:gd name="T3" fmla="*/ 58 h 16"/>
                  <a:gd name="T4" fmla="*/ 296 w 51"/>
                  <a:gd name="T5" fmla="*/ 100 h 16"/>
                  <a:gd name="T6" fmla="*/ 309 w 51"/>
                  <a:gd name="T7" fmla="*/ 63 h 16"/>
                  <a:gd name="T8" fmla="*/ 246 w 51"/>
                  <a:gd name="T9" fmla="*/ 45 h 16"/>
                  <a:gd name="T10" fmla="*/ 125 w 51"/>
                  <a:gd name="T11" fmla="*/ 8 h 16"/>
                  <a:gd name="T12" fmla="*/ 0 w 51"/>
                  <a:gd name="T13" fmla="*/ 58 h 16"/>
                  <a:gd name="T14" fmla="*/ 63 w 51"/>
                  <a:gd name="T15" fmla="*/ 4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16">
                    <a:moveTo>
                      <a:pt x="30" y="8"/>
                    </a:moveTo>
                    <a:cubicBezTo>
                      <a:pt x="34" y="8"/>
                      <a:pt x="37" y="8"/>
                      <a:pt x="40" y="9"/>
                    </a:cubicBezTo>
                    <a:cubicBezTo>
                      <a:pt x="42" y="10"/>
                      <a:pt x="45" y="16"/>
                      <a:pt x="47" y="16"/>
                    </a:cubicBezTo>
                    <a:cubicBezTo>
                      <a:pt x="51" y="16"/>
                      <a:pt x="50" y="12"/>
                      <a:pt x="49" y="10"/>
                    </a:cubicBezTo>
                    <a:cubicBezTo>
                      <a:pt x="48" y="8"/>
                      <a:pt x="41" y="7"/>
                      <a:pt x="39" y="7"/>
                    </a:cubicBezTo>
                    <a:cubicBezTo>
                      <a:pt x="33" y="5"/>
                      <a:pt x="25" y="1"/>
                      <a:pt x="20" y="1"/>
                    </a:cubicBezTo>
                    <a:cubicBezTo>
                      <a:pt x="14" y="0"/>
                      <a:pt x="4" y="6"/>
                      <a:pt x="0" y="9"/>
                    </a:cubicBezTo>
                    <a:cubicBezTo>
                      <a:pt x="3" y="8"/>
                      <a:pt x="7" y="8"/>
                      <a:pt x="10" y="7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7" name="Freeform 839"/>
              <p:cNvSpPr>
                <a:spLocks/>
              </p:cNvSpPr>
              <p:nvPr/>
            </p:nvSpPr>
            <p:spPr bwMode="auto">
              <a:xfrm>
                <a:off x="2893" y="919"/>
                <a:ext cx="155" cy="50"/>
              </a:xfrm>
              <a:custGeom>
                <a:avLst/>
                <a:gdLst>
                  <a:gd name="T0" fmla="*/ 108 w 62"/>
                  <a:gd name="T1" fmla="*/ 33 h 20"/>
                  <a:gd name="T2" fmla="*/ 175 w 62"/>
                  <a:gd name="T3" fmla="*/ 63 h 20"/>
                  <a:gd name="T4" fmla="*/ 250 w 62"/>
                  <a:gd name="T5" fmla="*/ 113 h 20"/>
                  <a:gd name="T6" fmla="*/ 388 w 62"/>
                  <a:gd name="T7" fmla="*/ 113 h 20"/>
                  <a:gd name="T8" fmla="*/ 288 w 62"/>
                  <a:gd name="T9" fmla="*/ 108 h 20"/>
                  <a:gd name="T10" fmla="*/ 213 w 62"/>
                  <a:gd name="T11" fmla="*/ 38 h 20"/>
                  <a:gd name="T12" fmla="*/ 8 w 62"/>
                  <a:gd name="T13" fmla="*/ 20 h 20"/>
                  <a:gd name="T14" fmla="*/ 0 w 62"/>
                  <a:gd name="T15" fmla="*/ 13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20">
                    <a:moveTo>
                      <a:pt x="17" y="5"/>
                    </a:moveTo>
                    <a:cubicBezTo>
                      <a:pt x="20" y="8"/>
                      <a:pt x="25" y="8"/>
                      <a:pt x="28" y="10"/>
                    </a:cubicBezTo>
                    <a:cubicBezTo>
                      <a:pt x="32" y="13"/>
                      <a:pt x="35" y="17"/>
                      <a:pt x="40" y="18"/>
                    </a:cubicBezTo>
                    <a:cubicBezTo>
                      <a:pt x="44" y="20"/>
                      <a:pt x="57" y="19"/>
                      <a:pt x="62" y="18"/>
                    </a:cubicBezTo>
                    <a:cubicBezTo>
                      <a:pt x="56" y="17"/>
                      <a:pt x="52" y="19"/>
                      <a:pt x="46" y="17"/>
                    </a:cubicBezTo>
                    <a:cubicBezTo>
                      <a:pt x="40" y="14"/>
                      <a:pt x="39" y="9"/>
                      <a:pt x="34" y="6"/>
                    </a:cubicBezTo>
                    <a:cubicBezTo>
                      <a:pt x="23" y="0"/>
                      <a:pt x="12" y="0"/>
                      <a:pt x="1" y="3"/>
                    </a:cubicBezTo>
                    <a:cubicBezTo>
                      <a:pt x="0" y="3"/>
                      <a:pt x="1" y="2"/>
                      <a:pt x="0" y="2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8" name="Freeform 840"/>
              <p:cNvSpPr>
                <a:spLocks/>
              </p:cNvSpPr>
              <p:nvPr/>
            </p:nvSpPr>
            <p:spPr bwMode="auto">
              <a:xfrm>
                <a:off x="3098" y="1034"/>
                <a:ext cx="128" cy="50"/>
              </a:xfrm>
              <a:custGeom>
                <a:avLst/>
                <a:gdLst>
                  <a:gd name="T0" fmla="*/ 20 w 51"/>
                  <a:gd name="T1" fmla="*/ 100 h 20"/>
                  <a:gd name="T2" fmla="*/ 120 w 51"/>
                  <a:gd name="T3" fmla="*/ 120 h 20"/>
                  <a:gd name="T4" fmla="*/ 163 w 51"/>
                  <a:gd name="T5" fmla="*/ 113 h 20"/>
                  <a:gd name="T6" fmla="*/ 176 w 51"/>
                  <a:gd name="T7" fmla="*/ 83 h 20"/>
                  <a:gd name="T8" fmla="*/ 321 w 51"/>
                  <a:gd name="T9" fmla="*/ 25 h 20"/>
                  <a:gd name="T10" fmla="*/ 151 w 51"/>
                  <a:gd name="T11" fmla="*/ 50 h 20"/>
                  <a:gd name="T12" fmla="*/ 95 w 51"/>
                  <a:gd name="T13" fmla="*/ 95 h 20"/>
                  <a:gd name="T14" fmla="*/ 0 w 51"/>
                  <a:gd name="T15" fmla="*/ 10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20">
                    <a:moveTo>
                      <a:pt x="3" y="16"/>
                    </a:moveTo>
                    <a:cubicBezTo>
                      <a:pt x="8" y="18"/>
                      <a:pt x="14" y="19"/>
                      <a:pt x="19" y="19"/>
                    </a:cubicBezTo>
                    <a:cubicBezTo>
                      <a:pt x="21" y="19"/>
                      <a:pt x="25" y="20"/>
                      <a:pt x="26" y="18"/>
                    </a:cubicBezTo>
                    <a:cubicBezTo>
                      <a:pt x="29" y="17"/>
                      <a:pt x="26" y="16"/>
                      <a:pt x="28" y="13"/>
                    </a:cubicBezTo>
                    <a:cubicBezTo>
                      <a:pt x="33" y="5"/>
                      <a:pt x="42" y="5"/>
                      <a:pt x="51" y="4"/>
                    </a:cubicBezTo>
                    <a:cubicBezTo>
                      <a:pt x="42" y="1"/>
                      <a:pt x="30" y="0"/>
                      <a:pt x="24" y="8"/>
                    </a:cubicBezTo>
                    <a:cubicBezTo>
                      <a:pt x="20" y="13"/>
                      <a:pt x="22" y="14"/>
                      <a:pt x="15" y="15"/>
                    </a:cubicBezTo>
                    <a:cubicBezTo>
                      <a:pt x="10" y="15"/>
                      <a:pt x="6" y="15"/>
                      <a:pt x="0" y="16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69" name="Freeform 841"/>
              <p:cNvSpPr>
                <a:spLocks/>
              </p:cNvSpPr>
              <p:nvPr/>
            </p:nvSpPr>
            <p:spPr bwMode="auto">
              <a:xfrm>
                <a:off x="2308" y="1049"/>
                <a:ext cx="35" cy="110"/>
              </a:xfrm>
              <a:custGeom>
                <a:avLst/>
                <a:gdLst>
                  <a:gd name="T0" fmla="*/ 25 w 14"/>
                  <a:gd name="T1" fmla="*/ 25 h 44"/>
                  <a:gd name="T2" fmla="*/ 45 w 14"/>
                  <a:gd name="T3" fmla="*/ 150 h 44"/>
                  <a:gd name="T4" fmla="*/ 0 w 14"/>
                  <a:gd name="T5" fmla="*/ 250 h 44"/>
                  <a:gd name="T6" fmla="*/ 75 w 14"/>
                  <a:gd name="T7" fmla="*/ 258 h 44"/>
                  <a:gd name="T8" fmla="*/ 70 w 14"/>
                  <a:gd name="T9" fmla="*/ 175 h 44"/>
                  <a:gd name="T10" fmla="*/ 13 w 1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44">
                    <a:moveTo>
                      <a:pt x="4" y="4"/>
                    </a:moveTo>
                    <a:cubicBezTo>
                      <a:pt x="1" y="12"/>
                      <a:pt x="6" y="17"/>
                      <a:pt x="7" y="24"/>
                    </a:cubicBezTo>
                    <a:cubicBezTo>
                      <a:pt x="9" y="32"/>
                      <a:pt x="3" y="34"/>
                      <a:pt x="0" y="40"/>
                    </a:cubicBezTo>
                    <a:cubicBezTo>
                      <a:pt x="3" y="42"/>
                      <a:pt x="10" y="44"/>
                      <a:pt x="12" y="41"/>
                    </a:cubicBezTo>
                    <a:cubicBezTo>
                      <a:pt x="14" y="39"/>
                      <a:pt x="11" y="30"/>
                      <a:pt x="11" y="28"/>
                    </a:cubicBezTo>
                    <a:cubicBezTo>
                      <a:pt x="9" y="17"/>
                      <a:pt x="3" y="10"/>
                      <a:pt x="2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0" name="Freeform 842"/>
              <p:cNvSpPr>
                <a:spLocks/>
              </p:cNvSpPr>
              <p:nvPr/>
            </p:nvSpPr>
            <p:spPr bwMode="auto">
              <a:xfrm>
                <a:off x="1766" y="1472"/>
                <a:ext cx="85" cy="170"/>
              </a:xfrm>
              <a:custGeom>
                <a:avLst/>
                <a:gdLst>
                  <a:gd name="T0" fmla="*/ 108 w 34"/>
                  <a:gd name="T1" fmla="*/ 108 h 68"/>
                  <a:gd name="T2" fmla="*/ 33 w 34"/>
                  <a:gd name="T3" fmla="*/ 163 h 68"/>
                  <a:gd name="T4" fmla="*/ 20 w 34"/>
                  <a:gd name="T5" fmla="*/ 245 h 68"/>
                  <a:gd name="T6" fmla="*/ 63 w 34"/>
                  <a:gd name="T7" fmla="*/ 425 h 68"/>
                  <a:gd name="T8" fmla="*/ 75 w 34"/>
                  <a:gd name="T9" fmla="*/ 175 h 68"/>
                  <a:gd name="T10" fmla="*/ 150 w 34"/>
                  <a:gd name="T11" fmla="*/ 133 h 68"/>
                  <a:gd name="T12" fmla="*/ 175 w 34"/>
                  <a:gd name="T13" fmla="*/ 250 h 68"/>
                  <a:gd name="T14" fmla="*/ 170 w 34"/>
                  <a:gd name="T15" fmla="*/ 120 h 68"/>
                  <a:gd name="T16" fmla="*/ 213 w 34"/>
                  <a:gd name="T17" fmla="*/ 0 h 68"/>
                  <a:gd name="T18" fmla="*/ 113 w 34"/>
                  <a:gd name="T19" fmla="*/ 10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68">
                    <a:moveTo>
                      <a:pt x="17" y="17"/>
                    </a:moveTo>
                    <a:cubicBezTo>
                      <a:pt x="14" y="21"/>
                      <a:pt x="9" y="23"/>
                      <a:pt x="5" y="26"/>
                    </a:cubicBezTo>
                    <a:cubicBezTo>
                      <a:pt x="0" y="31"/>
                      <a:pt x="2" y="32"/>
                      <a:pt x="3" y="39"/>
                    </a:cubicBezTo>
                    <a:cubicBezTo>
                      <a:pt x="5" y="49"/>
                      <a:pt x="2" y="61"/>
                      <a:pt x="10" y="68"/>
                    </a:cubicBezTo>
                    <a:cubicBezTo>
                      <a:pt x="6" y="55"/>
                      <a:pt x="4" y="40"/>
                      <a:pt x="12" y="28"/>
                    </a:cubicBezTo>
                    <a:cubicBezTo>
                      <a:pt x="14" y="25"/>
                      <a:pt x="20" y="19"/>
                      <a:pt x="24" y="21"/>
                    </a:cubicBezTo>
                    <a:cubicBezTo>
                      <a:pt x="29" y="25"/>
                      <a:pt x="25" y="36"/>
                      <a:pt x="28" y="40"/>
                    </a:cubicBezTo>
                    <a:cubicBezTo>
                      <a:pt x="30" y="33"/>
                      <a:pt x="28" y="25"/>
                      <a:pt x="27" y="19"/>
                    </a:cubicBezTo>
                    <a:cubicBezTo>
                      <a:pt x="26" y="11"/>
                      <a:pt x="32" y="7"/>
                      <a:pt x="34" y="0"/>
                    </a:cubicBezTo>
                    <a:cubicBezTo>
                      <a:pt x="29" y="6"/>
                      <a:pt x="24" y="12"/>
                      <a:pt x="18" y="16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1" name="Freeform 843"/>
              <p:cNvSpPr>
                <a:spLocks/>
              </p:cNvSpPr>
              <p:nvPr/>
            </p:nvSpPr>
            <p:spPr bwMode="auto">
              <a:xfrm>
                <a:off x="1916" y="2090"/>
                <a:ext cx="195" cy="102"/>
              </a:xfrm>
              <a:custGeom>
                <a:avLst/>
                <a:gdLst>
                  <a:gd name="T0" fmla="*/ 125 w 78"/>
                  <a:gd name="T1" fmla="*/ 162 h 41"/>
                  <a:gd name="T2" fmla="*/ 225 w 78"/>
                  <a:gd name="T3" fmla="*/ 236 h 41"/>
                  <a:gd name="T4" fmla="*/ 345 w 78"/>
                  <a:gd name="T5" fmla="*/ 236 h 41"/>
                  <a:gd name="T6" fmla="*/ 420 w 78"/>
                  <a:gd name="T7" fmla="*/ 87 h 41"/>
                  <a:gd name="T8" fmla="*/ 333 w 78"/>
                  <a:gd name="T9" fmla="*/ 211 h 41"/>
                  <a:gd name="T10" fmla="*/ 233 w 78"/>
                  <a:gd name="T11" fmla="*/ 149 h 41"/>
                  <a:gd name="T12" fmla="*/ 150 w 78"/>
                  <a:gd name="T13" fmla="*/ 12 h 41"/>
                  <a:gd name="T14" fmla="*/ 0 w 78"/>
                  <a:gd name="T15" fmla="*/ 25 h 41"/>
                  <a:gd name="T16" fmla="*/ 145 w 78"/>
                  <a:gd name="T17" fmla="*/ 62 h 41"/>
                  <a:gd name="T18" fmla="*/ 163 w 78"/>
                  <a:gd name="T19" fmla="*/ 124 h 41"/>
                  <a:gd name="T20" fmla="*/ 108 w 78"/>
                  <a:gd name="T21" fmla="*/ 149 h 41"/>
                  <a:gd name="T22" fmla="*/ 120 w 78"/>
                  <a:gd name="T23" fmla="*/ 154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1">
                    <a:moveTo>
                      <a:pt x="20" y="26"/>
                    </a:moveTo>
                    <a:cubicBezTo>
                      <a:pt x="25" y="29"/>
                      <a:pt x="30" y="35"/>
                      <a:pt x="36" y="38"/>
                    </a:cubicBezTo>
                    <a:cubicBezTo>
                      <a:pt x="42" y="41"/>
                      <a:pt x="48" y="39"/>
                      <a:pt x="55" y="38"/>
                    </a:cubicBezTo>
                    <a:cubicBezTo>
                      <a:pt x="64" y="36"/>
                      <a:pt x="78" y="24"/>
                      <a:pt x="67" y="14"/>
                    </a:cubicBezTo>
                    <a:cubicBezTo>
                      <a:pt x="66" y="24"/>
                      <a:pt x="64" y="32"/>
                      <a:pt x="53" y="34"/>
                    </a:cubicBezTo>
                    <a:cubicBezTo>
                      <a:pt x="46" y="36"/>
                      <a:pt x="41" y="30"/>
                      <a:pt x="37" y="24"/>
                    </a:cubicBezTo>
                    <a:cubicBezTo>
                      <a:pt x="32" y="18"/>
                      <a:pt x="32" y="4"/>
                      <a:pt x="24" y="2"/>
                    </a:cubicBezTo>
                    <a:cubicBezTo>
                      <a:pt x="18" y="0"/>
                      <a:pt x="6" y="3"/>
                      <a:pt x="0" y="4"/>
                    </a:cubicBezTo>
                    <a:cubicBezTo>
                      <a:pt x="7" y="3"/>
                      <a:pt x="19" y="5"/>
                      <a:pt x="23" y="10"/>
                    </a:cubicBezTo>
                    <a:cubicBezTo>
                      <a:pt x="24" y="12"/>
                      <a:pt x="27" y="18"/>
                      <a:pt x="26" y="20"/>
                    </a:cubicBezTo>
                    <a:cubicBezTo>
                      <a:pt x="24" y="23"/>
                      <a:pt x="19" y="22"/>
                      <a:pt x="17" y="24"/>
                    </a:cubicBezTo>
                    <a:cubicBezTo>
                      <a:pt x="18" y="25"/>
                      <a:pt x="18" y="25"/>
                      <a:pt x="19" y="25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2" name="Freeform 844"/>
              <p:cNvSpPr>
                <a:spLocks/>
              </p:cNvSpPr>
              <p:nvPr/>
            </p:nvSpPr>
            <p:spPr bwMode="auto">
              <a:xfrm>
                <a:off x="2013" y="2422"/>
                <a:ext cx="133" cy="138"/>
              </a:xfrm>
              <a:custGeom>
                <a:avLst/>
                <a:gdLst>
                  <a:gd name="T0" fmla="*/ 226 w 53"/>
                  <a:gd name="T1" fmla="*/ 25 h 55"/>
                  <a:gd name="T2" fmla="*/ 226 w 53"/>
                  <a:gd name="T3" fmla="*/ 246 h 55"/>
                  <a:gd name="T4" fmla="*/ 100 w 53"/>
                  <a:gd name="T5" fmla="*/ 226 h 55"/>
                  <a:gd name="T6" fmla="*/ 38 w 53"/>
                  <a:gd name="T7" fmla="*/ 346 h 55"/>
                  <a:gd name="T8" fmla="*/ 0 w 53"/>
                  <a:gd name="T9" fmla="*/ 263 h 55"/>
                  <a:gd name="T10" fmla="*/ 33 w 53"/>
                  <a:gd name="T11" fmla="*/ 221 h 55"/>
                  <a:gd name="T12" fmla="*/ 163 w 53"/>
                  <a:gd name="T13" fmla="*/ 176 h 55"/>
                  <a:gd name="T14" fmla="*/ 226 w 53"/>
                  <a:gd name="T15" fmla="*/ 171 h 55"/>
                  <a:gd name="T16" fmla="*/ 233 w 53"/>
                  <a:gd name="T17" fmla="*/ 108 h 55"/>
                  <a:gd name="T18" fmla="*/ 213 w 53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55">
                    <a:moveTo>
                      <a:pt x="36" y="4"/>
                    </a:moveTo>
                    <a:cubicBezTo>
                      <a:pt x="37" y="14"/>
                      <a:pt x="53" y="32"/>
                      <a:pt x="36" y="39"/>
                    </a:cubicBezTo>
                    <a:cubicBezTo>
                      <a:pt x="31" y="32"/>
                      <a:pt x="23" y="32"/>
                      <a:pt x="16" y="36"/>
                    </a:cubicBezTo>
                    <a:cubicBezTo>
                      <a:pt x="8" y="40"/>
                      <a:pt x="8" y="46"/>
                      <a:pt x="6" y="55"/>
                    </a:cubicBezTo>
                    <a:cubicBezTo>
                      <a:pt x="3" y="54"/>
                      <a:pt x="0" y="46"/>
                      <a:pt x="0" y="42"/>
                    </a:cubicBezTo>
                    <a:cubicBezTo>
                      <a:pt x="0" y="38"/>
                      <a:pt x="1" y="37"/>
                      <a:pt x="5" y="35"/>
                    </a:cubicBezTo>
                    <a:cubicBezTo>
                      <a:pt x="10" y="32"/>
                      <a:pt x="19" y="28"/>
                      <a:pt x="26" y="28"/>
                    </a:cubicBezTo>
                    <a:cubicBezTo>
                      <a:pt x="29" y="27"/>
                      <a:pt x="34" y="29"/>
                      <a:pt x="36" y="27"/>
                    </a:cubicBezTo>
                    <a:cubicBezTo>
                      <a:pt x="37" y="26"/>
                      <a:pt x="38" y="19"/>
                      <a:pt x="37" y="17"/>
                    </a:cubicBezTo>
                    <a:cubicBezTo>
                      <a:pt x="36" y="12"/>
                      <a:pt x="26" y="5"/>
                      <a:pt x="34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3" name="Freeform 845"/>
              <p:cNvSpPr>
                <a:spLocks/>
              </p:cNvSpPr>
              <p:nvPr/>
            </p:nvSpPr>
            <p:spPr bwMode="auto">
              <a:xfrm>
                <a:off x="2323" y="2345"/>
                <a:ext cx="158" cy="140"/>
              </a:xfrm>
              <a:custGeom>
                <a:avLst/>
                <a:gdLst>
                  <a:gd name="T0" fmla="*/ 0 w 63"/>
                  <a:gd name="T1" fmla="*/ 175 h 56"/>
                  <a:gd name="T2" fmla="*/ 108 w 63"/>
                  <a:gd name="T3" fmla="*/ 25 h 56"/>
                  <a:gd name="T4" fmla="*/ 251 w 63"/>
                  <a:gd name="T5" fmla="*/ 25 h 56"/>
                  <a:gd name="T6" fmla="*/ 351 w 63"/>
                  <a:gd name="T7" fmla="*/ 175 h 56"/>
                  <a:gd name="T8" fmla="*/ 296 w 63"/>
                  <a:gd name="T9" fmla="*/ 338 h 56"/>
                  <a:gd name="T10" fmla="*/ 339 w 63"/>
                  <a:gd name="T11" fmla="*/ 195 h 56"/>
                  <a:gd name="T12" fmla="*/ 301 w 63"/>
                  <a:gd name="T13" fmla="*/ 125 h 56"/>
                  <a:gd name="T14" fmla="*/ 251 w 63"/>
                  <a:gd name="T15" fmla="*/ 63 h 56"/>
                  <a:gd name="T16" fmla="*/ 95 w 63"/>
                  <a:gd name="T17" fmla="*/ 75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56">
                    <a:moveTo>
                      <a:pt x="0" y="28"/>
                    </a:moveTo>
                    <a:cubicBezTo>
                      <a:pt x="0" y="21"/>
                      <a:pt x="10" y="8"/>
                      <a:pt x="17" y="4"/>
                    </a:cubicBezTo>
                    <a:cubicBezTo>
                      <a:pt x="23" y="0"/>
                      <a:pt x="34" y="0"/>
                      <a:pt x="40" y="4"/>
                    </a:cubicBezTo>
                    <a:cubicBezTo>
                      <a:pt x="46" y="10"/>
                      <a:pt x="53" y="19"/>
                      <a:pt x="56" y="28"/>
                    </a:cubicBezTo>
                    <a:cubicBezTo>
                      <a:pt x="59" y="36"/>
                      <a:pt x="63" y="56"/>
                      <a:pt x="47" y="54"/>
                    </a:cubicBezTo>
                    <a:cubicBezTo>
                      <a:pt x="50" y="47"/>
                      <a:pt x="53" y="38"/>
                      <a:pt x="54" y="31"/>
                    </a:cubicBezTo>
                    <a:cubicBezTo>
                      <a:pt x="48" y="32"/>
                      <a:pt x="50" y="24"/>
                      <a:pt x="48" y="20"/>
                    </a:cubicBezTo>
                    <a:cubicBezTo>
                      <a:pt x="46" y="16"/>
                      <a:pt x="43" y="13"/>
                      <a:pt x="40" y="10"/>
                    </a:cubicBezTo>
                    <a:cubicBezTo>
                      <a:pt x="33" y="4"/>
                      <a:pt x="22" y="5"/>
                      <a:pt x="15" y="12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4" name="Freeform 846"/>
              <p:cNvSpPr>
                <a:spLocks/>
              </p:cNvSpPr>
              <p:nvPr/>
            </p:nvSpPr>
            <p:spPr bwMode="auto">
              <a:xfrm>
                <a:off x="2398" y="2395"/>
                <a:ext cx="185" cy="182"/>
              </a:xfrm>
              <a:custGeom>
                <a:avLst/>
                <a:gdLst>
                  <a:gd name="T0" fmla="*/ 450 w 74"/>
                  <a:gd name="T1" fmla="*/ 162 h 73"/>
                  <a:gd name="T2" fmla="*/ 308 w 74"/>
                  <a:gd name="T3" fmla="*/ 404 h 73"/>
                  <a:gd name="T4" fmla="*/ 175 w 74"/>
                  <a:gd name="T5" fmla="*/ 454 h 73"/>
                  <a:gd name="T6" fmla="*/ 0 w 74"/>
                  <a:gd name="T7" fmla="*/ 411 h 73"/>
                  <a:gd name="T8" fmla="*/ 100 w 74"/>
                  <a:gd name="T9" fmla="*/ 424 h 73"/>
                  <a:gd name="T10" fmla="*/ 213 w 74"/>
                  <a:gd name="T11" fmla="*/ 416 h 73"/>
                  <a:gd name="T12" fmla="*/ 363 w 74"/>
                  <a:gd name="T13" fmla="*/ 299 h 73"/>
                  <a:gd name="T14" fmla="*/ 420 w 74"/>
                  <a:gd name="T15" fmla="*/ 162 h 73"/>
                  <a:gd name="T16" fmla="*/ 408 w 74"/>
                  <a:gd name="T17" fmla="*/ 0 h 73"/>
                  <a:gd name="T18" fmla="*/ 433 w 74"/>
                  <a:gd name="T19" fmla="*/ 87 h 73"/>
                  <a:gd name="T20" fmla="*/ 450 w 74"/>
                  <a:gd name="T21" fmla="*/ 130 h 73"/>
                  <a:gd name="T22" fmla="*/ 458 w 74"/>
                  <a:gd name="T23" fmla="*/ 175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73">
                    <a:moveTo>
                      <a:pt x="72" y="26"/>
                    </a:moveTo>
                    <a:cubicBezTo>
                      <a:pt x="74" y="43"/>
                      <a:pt x="63" y="56"/>
                      <a:pt x="49" y="65"/>
                    </a:cubicBezTo>
                    <a:cubicBezTo>
                      <a:pt x="43" y="68"/>
                      <a:pt x="34" y="73"/>
                      <a:pt x="28" y="73"/>
                    </a:cubicBezTo>
                    <a:cubicBezTo>
                      <a:pt x="18" y="73"/>
                      <a:pt x="10" y="65"/>
                      <a:pt x="0" y="66"/>
                    </a:cubicBezTo>
                    <a:cubicBezTo>
                      <a:pt x="5" y="65"/>
                      <a:pt x="10" y="68"/>
                      <a:pt x="16" y="68"/>
                    </a:cubicBezTo>
                    <a:cubicBezTo>
                      <a:pt x="21" y="67"/>
                      <a:pt x="28" y="68"/>
                      <a:pt x="34" y="67"/>
                    </a:cubicBezTo>
                    <a:cubicBezTo>
                      <a:pt x="46" y="65"/>
                      <a:pt x="51" y="57"/>
                      <a:pt x="58" y="48"/>
                    </a:cubicBezTo>
                    <a:cubicBezTo>
                      <a:pt x="62" y="41"/>
                      <a:pt x="67" y="34"/>
                      <a:pt x="67" y="26"/>
                    </a:cubicBezTo>
                    <a:cubicBezTo>
                      <a:pt x="67" y="18"/>
                      <a:pt x="55" y="6"/>
                      <a:pt x="65" y="0"/>
                    </a:cubicBezTo>
                    <a:cubicBezTo>
                      <a:pt x="68" y="3"/>
                      <a:pt x="67" y="9"/>
                      <a:pt x="69" y="14"/>
                    </a:cubicBezTo>
                    <a:cubicBezTo>
                      <a:pt x="70" y="16"/>
                      <a:pt x="72" y="18"/>
                      <a:pt x="72" y="21"/>
                    </a:cubicBezTo>
                    <a:cubicBezTo>
                      <a:pt x="73" y="23"/>
                      <a:pt x="72" y="26"/>
                      <a:pt x="73" y="28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5" name="Freeform 847"/>
              <p:cNvSpPr>
                <a:spLocks/>
              </p:cNvSpPr>
              <p:nvPr/>
            </p:nvSpPr>
            <p:spPr bwMode="auto">
              <a:xfrm>
                <a:off x="2703" y="2540"/>
                <a:ext cx="108" cy="90"/>
              </a:xfrm>
              <a:custGeom>
                <a:avLst/>
                <a:gdLst>
                  <a:gd name="T0" fmla="*/ 0 w 43"/>
                  <a:gd name="T1" fmla="*/ 150 h 36"/>
                  <a:gd name="T2" fmla="*/ 239 w 43"/>
                  <a:gd name="T3" fmla="*/ 188 h 36"/>
                  <a:gd name="T4" fmla="*/ 183 w 43"/>
                  <a:gd name="T5" fmla="*/ 100 h 36"/>
                  <a:gd name="T6" fmla="*/ 100 w 43"/>
                  <a:gd name="T7" fmla="*/ 0 h 36"/>
                  <a:gd name="T8" fmla="*/ 176 w 43"/>
                  <a:gd name="T9" fmla="*/ 16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0" y="24"/>
                    </a:moveTo>
                    <a:cubicBezTo>
                      <a:pt x="8" y="23"/>
                      <a:pt x="31" y="36"/>
                      <a:pt x="38" y="30"/>
                    </a:cubicBezTo>
                    <a:cubicBezTo>
                      <a:pt x="43" y="24"/>
                      <a:pt x="33" y="18"/>
                      <a:pt x="29" y="16"/>
                    </a:cubicBezTo>
                    <a:cubicBezTo>
                      <a:pt x="23" y="11"/>
                      <a:pt x="21" y="5"/>
                      <a:pt x="16" y="0"/>
                    </a:cubicBezTo>
                    <a:cubicBezTo>
                      <a:pt x="9" y="6"/>
                      <a:pt x="39" y="19"/>
                      <a:pt x="28" y="26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6" name="Freeform 848"/>
              <p:cNvSpPr>
                <a:spLocks/>
              </p:cNvSpPr>
              <p:nvPr/>
            </p:nvSpPr>
            <p:spPr bwMode="auto">
              <a:xfrm>
                <a:off x="2806" y="2457"/>
                <a:ext cx="242" cy="138"/>
              </a:xfrm>
              <a:custGeom>
                <a:avLst/>
                <a:gdLst>
                  <a:gd name="T0" fmla="*/ 37 w 97"/>
                  <a:gd name="T1" fmla="*/ 138 h 55"/>
                  <a:gd name="T2" fmla="*/ 155 w 97"/>
                  <a:gd name="T3" fmla="*/ 258 h 55"/>
                  <a:gd name="T4" fmla="*/ 299 w 97"/>
                  <a:gd name="T5" fmla="*/ 296 h 55"/>
                  <a:gd name="T6" fmla="*/ 354 w 97"/>
                  <a:gd name="T7" fmla="*/ 326 h 55"/>
                  <a:gd name="T8" fmla="*/ 429 w 97"/>
                  <a:gd name="T9" fmla="*/ 339 h 55"/>
                  <a:gd name="T10" fmla="*/ 604 w 97"/>
                  <a:gd name="T11" fmla="*/ 309 h 55"/>
                  <a:gd name="T12" fmla="*/ 392 w 97"/>
                  <a:gd name="T13" fmla="*/ 309 h 55"/>
                  <a:gd name="T14" fmla="*/ 324 w 97"/>
                  <a:gd name="T15" fmla="*/ 271 h 55"/>
                  <a:gd name="T16" fmla="*/ 267 w 97"/>
                  <a:gd name="T17" fmla="*/ 221 h 55"/>
                  <a:gd name="T18" fmla="*/ 192 w 97"/>
                  <a:gd name="T19" fmla="*/ 208 h 55"/>
                  <a:gd name="T20" fmla="*/ 112 w 97"/>
                  <a:gd name="T21" fmla="*/ 158 h 55"/>
                  <a:gd name="T22" fmla="*/ 62 w 97"/>
                  <a:gd name="T23" fmla="*/ 0 h 55"/>
                  <a:gd name="T24" fmla="*/ 5 w 97"/>
                  <a:gd name="T25" fmla="*/ 50 h 55"/>
                  <a:gd name="T26" fmla="*/ 17 w 97"/>
                  <a:gd name="T27" fmla="*/ 120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7" h="55">
                    <a:moveTo>
                      <a:pt x="6" y="22"/>
                    </a:moveTo>
                    <a:cubicBezTo>
                      <a:pt x="4" y="28"/>
                      <a:pt x="21" y="37"/>
                      <a:pt x="25" y="41"/>
                    </a:cubicBezTo>
                    <a:cubicBezTo>
                      <a:pt x="33" y="46"/>
                      <a:pt x="39" y="45"/>
                      <a:pt x="48" y="47"/>
                    </a:cubicBezTo>
                    <a:cubicBezTo>
                      <a:pt x="52" y="48"/>
                      <a:pt x="53" y="50"/>
                      <a:pt x="57" y="52"/>
                    </a:cubicBezTo>
                    <a:cubicBezTo>
                      <a:pt x="61" y="54"/>
                      <a:pt x="64" y="54"/>
                      <a:pt x="69" y="54"/>
                    </a:cubicBezTo>
                    <a:cubicBezTo>
                      <a:pt x="78" y="54"/>
                      <a:pt x="89" y="55"/>
                      <a:pt x="97" y="49"/>
                    </a:cubicBezTo>
                    <a:cubicBezTo>
                      <a:pt x="86" y="54"/>
                      <a:pt x="75" y="53"/>
                      <a:pt x="63" y="49"/>
                    </a:cubicBezTo>
                    <a:cubicBezTo>
                      <a:pt x="59" y="47"/>
                      <a:pt x="56" y="45"/>
                      <a:pt x="52" y="43"/>
                    </a:cubicBezTo>
                    <a:cubicBezTo>
                      <a:pt x="49" y="41"/>
                      <a:pt x="45" y="37"/>
                      <a:pt x="43" y="35"/>
                    </a:cubicBezTo>
                    <a:cubicBezTo>
                      <a:pt x="39" y="34"/>
                      <a:pt x="35" y="35"/>
                      <a:pt x="31" y="33"/>
                    </a:cubicBezTo>
                    <a:cubicBezTo>
                      <a:pt x="26" y="31"/>
                      <a:pt x="22" y="28"/>
                      <a:pt x="18" y="25"/>
                    </a:cubicBezTo>
                    <a:cubicBezTo>
                      <a:pt x="8" y="16"/>
                      <a:pt x="10" y="12"/>
                      <a:pt x="10" y="0"/>
                    </a:cubicBezTo>
                    <a:cubicBezTo>
                      <a:pt x="8" y="1"/>
                      <a:pt x="2" y="5"/>
                      <a:pt x="1" y="8"/>
                    </a:cubicBezTo>
                    <a:cubicBezTo>
                      <a:pt x="0" y="12"/>
                      <a:pt x="4" y="15"/>
                      <a:pt x="3" y="19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7" name="Freeform 849"/>
              <p:cNvSpPr>
                <a:spLocks/>
              </p:cNvSpPr>
              <p:nvPr/>
            </p:nvSpPr>
            <p:spPr bwMode="auto">
              <a:xfrm>
                <a:off x="3108" y="2132"/>
                <a:ext cx="120" cy="268"/>
              </a:xfrm>
              <a:custGeom>
                <a:avLst/>
                <a:gdLst>
                  <a:gd name="T0" fmla="*/ 150 w 48"/>
                  <a:gd name="T1" fmla="*/ 0 h 107"/>
                  <a:gd name="T2" fmla="*/ 238 w 48"/>
                  <a:gd name="T3" fmla="*/ 75 h 107"/>
                  <a:gd name="T4" fmla="*/ 288 w 48"/>
                  <a:gd name="T5" fmla="*/ 238 h 107"/>
                  <a:gd name="T6" fmla="*/ 238 w 48"/>
                  <a:gd name="T7" fmla="*/ 526 h 107"/>
                  <a:gd name="T8" fmla="*/ 133 w 48"/>
                  <a:gd name="T9" fmla="*/ 584 h 107"/>
                  <a:gd name="T10" fmla="*/ 75 w 48"/>
                  <a:gd name="T11" fmla="*/ 559 h 107"/>
                  <a:gd name="T12" fmla="*/ 0 w 48"/>
                  <a:gd name="T13" fmla="*/ 596 h 107"/>
                  <a:gd name="T14" fmla="*/ 158 w 48"/>
                  <a:gd name="T15" fmla="*/ 508 h 107"/>
                  <a:gd name="T16" fmla="*/ 200 w 48"/>
                  <a:gd name="T17" fmla="*/ 488 h 107"/>
                  <a:gd name="T18" fmla="*/ 225 w 48"/>
                  <a:gd name="T19" fmla="*/ 371 h 107"/>
                  <a:gd name="T20" fmla="*/ 158 w 48"/>
                  <a:gd name="T21" fmla="*/ 25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107">
                    <a:moveTo>
                      <a:pt x="24" y="0"/>
                    </a:moveTo>
                    <a:cubicBezTo>
                      <a:pt x="27" y="5"/>
                      <a:pt x="34" y="6"/>
                      <a:pt x="38" y="12"/>
                    </a:cubicBezTo>
                    <a:cubicBezTo>
                      <a:pt x="42" y="19"/>
                      <a:pt x="45" y="30"/>
                      <a:pt x="46" y="38"/>
                    </a:cubicBezTo>
                    <a:cubicBezTo>
                      <a:pt x="48" y="53"/>
                      <a:pt x="42" y="69"/>
                      <a:pt x="38" y="84"/>
                    </a:cubicBezTo>
                    <a:cubicBezTo>
                      <a:pt x="35" y="93"/>
                      <a:pt x="27" y="107"/>
                      <a:pt x="21" y="93"/>
                    </a:cubicBezTo>
                    <a:cubicBezTo>
                      <a:pt x="18" y="87"/>
                      <a:pt x="19" y="86"/>
                      <a:pt x="12" y="89"/>
                    </a:cubicBezTo>
                    <a:cubicBezTo>
                      <a:pt x="8" y="90"/>
                      <a:pt x="4" y="93"/>
                      <a:pt x="0" y="95"/>
                    </a:cubicBezTo>
                    <a:cubicBezTo>
                      <a:pt x="5" y="88"/>
                      <a:pt x="16" y="80"/>
                      <a:pt x="25" y="81"/>
                    </a:cubicBezTo>
                    <a:cubicBezTo>
                      <a:pt x="30" y="81"/>
                      <a:pt x="30" y="87"/>
                      <a:pt x="32" y="78"/>
                    </a:cubicBezTo>
                    <a:cubicBezTo>
                      <a:pt x="34" y="72"/>
                      <a:pt x="35" y="65"/>
                      <a:pt x="36" y="59"/>
                    </a:cubicBezTo>
                    <a:cubicBezTo>
                      <a:pt x="40" y="41"/>
                      <a:pt x="41" y="16"/>
                      <a:pt x="25" y="4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8" name="Freeform 850"/>
              <p:cNvSpPr>
                <a:spLocks/>
              </p:cNvSpPr>
              <p:nvPr/>
            </p:nvSpPr>
            <p:spPr bwMode="auto">
              <a:xfrm>
                <a:off x="2791" y="2167"/>
                <a:ext cx="190" cy="73"/>
              </a:xfrm>
              <a:custGeom>
                <a:avLst/>
                <a:gdLst>
                  <a:gd name="T0" fmla="*/ 33 w 76"/>
                  <a:gd name="T1" fmla="*/ 13 h 29"/>
                  <a:gd name="T2" fmla="*/ 20 w 76"/>
                  <a:gd name="T3" fmla="*/ 70 h 29"/>
                  <a:gd name="T4" fmla="*/ 108 w 76"/>
                  <a:gd name="T5" fmla="*/ 70 h 29"/>
                  <a:gd name="T6" fmla="*/ 245 w 76"/>
                  <a:gd name="T7" fmla="*/ 126 h 29"/>
                  <a:gd name="T8" fmla="*/ 370 w 76"/>
                  <a:gd name="T9" fmla="*/ 159 h 29"/>
                  <a:gd name="T10" fmla="*/ 458 w 76"/>
                  <a:gd name="T11" fmla="*/ 70 h 29"/>
                  <a:gd name="T12" fmla="*/ 270 w 76"/>
                  <a:gd name="T13" fmla="*/ 88 h 29"/>
                  <a:gd name="T14" fmla="*/ 170 w 76"/>
                  <a:gd name="T15" fmla="*/ 63 h 29"/>
                  <a:gd name="T16" fmla="*/ 83 w 76"/>
                  <a:gd name="T17" fmla="*/ 2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29">
                    <a:moveTo>
                      <a:pt x="5" y="2"/>
                    </a:moveTo>
                    <a:cubicBezTo>
                      <a:pt x="2" y="4"/>
                      <a:pt x="0" y="7"/>
                      <a:pt x="3" y="11"/>
                    </a:cubicBezTo>
                    <a:cubicBezTo>
                      <a:pt x="6" y="14"/>
                      <a:pt x="14" y="11"/>
                      <a:pt x="17" y="11"/>
                    </a:cubicBezTo>
                    <a:cubicBezTo>
                      <a:pt x="25" y="12"/>
                      <a:pt x="33" y="15"/>
                      <a:pt x="39" y="20"/>
                    </a:cubicBezTo>
                    <a:cubicBezTo>
                      <a:pt x="47" y="26"/>
                      <a:pt x="49" y="29"/>
                      <a:pt x="59" y="25"/>
                    </a:cubicBezTo>
                    <a:cubicBezTo>
                      <a:pt x="63" y="22"/>
                      <a:pt x="76" y="17"/>
                      <a:pt x="73" y="11"/>
                    </a:cubicBezTo>
                    <a:cubicBezTo>
                      <a:pt x="65" y="23"/>
                      <a:pt x="54" y="17"/>
                      <a:pt x="43" y="14"/>
                    </a:cubicBezTo>
                    <a:cubicBezTo>
                      <a:pt x="38" y="12"/>
                      <a:pt x="31" y="13"/>
                      <a:pt x="27" y="10"/>
                    </a:cubicBezTo>
                    <a:cubicBezTo>
                      <a:pt x="22" y="7"/>
                      <a:pt x="21" y="0"/>
                      <a:pt x="13" y="3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79" name="Freeform 851"/>
              <p:cNvSpPr>
                <a:spLocks/>
              </p:cNvSpPr>
              <p:nvPr/>
            </p:nvSpPr>
            <p:spPr bwMode="auto">
              <a:xfrm>
                <a:off x="2633" y="2140"/>
                <a:ext cx="95" cy="42"/>
              </a:xfrm>
              <a:custGeom>
                <a:avLst/>
                <a:gdLst>
                  <a:gd name="T0" fmla="*/ 0 w 38"/>
                  <a:gd name="T1" fmla="*/ 0 h 17"/>
                  <a:gd name="T2" fmla="*/ 113 w 38"/>
                  <a:gd name="T3" fmla="*/ 67 h 17"/>
                  <a:gd name="T4" fmla="*/ 225 w 38"/>
                  <a:gd name="T5" fmla="*/ 74 h 17"/>
                  <a:gd name="T6" fmla="*/ 238 w 38"/>
                  <a:gd name="T7" fmla="*/ 30 h 17"/>
                  <a:gd name="T8" fmla="*/ 75 w 38"/>
                  <a:gd name="T9" fmla="*/ 25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cubicBezTo>
                      <a:pt x="7" y="3"/>
                      <a:pt x="12" y="8"/>
                      <a:pt x="18" y="11"/>
                    </a:cubicBezTo>
                    <a:cubicBezTo>
                      <a:pt x="23" y="14"/>
                      <a:pt x="30" y="12"/>
                      <a:pt x="36" y="12"/>
                    </a:cubicBezTo>
                    <a:cubicBezTo>
                      <a:pt x="37" y="9"/>
                      <a:pt x="37" y="7"/>
                      <a:pt x="38" y="5"/>
                    </a:cubicBezTo>
                    <a:cubicBezTo>
                      <a:pt x="29" y="17"/>
                      <a:pt x="22" y="4"/>
                      <a:pt x="12" y="4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0" name="Freeform 852"/>
              <p:cNvSpPr>
                <a:spLocks/>
              </p:cNvSpPr>
              <p:nvPr/>
            </p:nvSpPr>
            <p:spPr bwMode="auto">
              <a:xfrm>
                <a:off x="2398" y="2070"/>
                <a:ext cx="130" cy="75"/>
              </a:xfrm>
              <a:custGeom>
                <a:avLst/>
                <a:gdLst>
                  <a:gd name="T0" fmla="*/ 0 w 52"/>
                  <a:gd name="T1" fmla="*/ 188 h 30"/>
                  <a:gd name="T2" fmla="*/ 150 w 52"/>
                  <a:gd name="T3" fmla="*/ 170 h 30"/>
                  <a:gd name="T4" fmla="*/ 288 w 52"/>
                  <a:gd name="T5" fmla="*/ 138 h 30"/>
                  <a:gd name="T6" fmla="*/ 150 w 52"/>
                  <a:gd name="T7" fmla="*/ 38 h 30"/>
                  <a:gd name="T8" fmla="*/ 233 w 52"/>
                  <a:gd name="T9" fmla="*/ 83 h 30"/>
                  <a:gd name="T10" fmla="*/ 183 w 52"/>
                  <a:gd name="T11" fmla="*/ 15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30">
                    <a:moveTo>
                      <a:pt x="0" y="30"/>
                    </a:moveTo>
                    <a:cubicBezTo>
                      <a:pt x="8" y="30"/>
                      <a:pt x="16" y="26"/>
                      <a:pt x="24" y="27"/>
                    </a:cubicBezTo>
                    <a:cubicBezTo>
                      <a:pt x="30" y="27"/>
                      <a:pt x="42" y="29"/>
                      <a:pt x="46" y="22"/>
                    </a:cubicBezTo>
                    <a:cubicBezTo>
                      <a:pt x="52" y="9"/>
                      <a:pt x="33" y="0"/>
                      <a:pt x="24" y="6"/>
                    </a:cubicBezTo>
                    <a:cubicBezTo>
                      <a:pt x="31" y="6"/>
                      <a:pt x="34" y="7"/>
                      <a:pt x="37" y="13"/>
                    </a:cubicBezTo>
                    <a:cubicBezTo>
                      <a:pt x="40" y="20"/>
                      <a:pt x="37" y="25"/>
                      <a:pt x="29" y="24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1" name="Freeform 853"/>
              <p:cNvSpPr>
                <a:spLocks/>
              </p:cNvSpPr>
              <p:nvPr/>
            </p:nvSpPr>
            <p:spPr bwMode="auto">
              <a:xfrm>
                <a:off x="1773" y="1910"/>
                <a:ext cx="130" cy="90"/>
              </a:xfrm>
              <a:custGeom>
                <a:avLst/>
                <a:gdLst>
                  <a:gd name="T0" fmla="*/ 58 w 52"/>
                  <a:gd name="T1" fmla="*/ 33 h 36"/>
                  <a:gd name="T2" fmla="*/ 33 w 52"/>
                  <a:gd name="T3" fmla="*/ 145 h 36"/>
                  <a:gd name="T4" fmla="*/ 158 w 52"/>
                  <a:gd name="T5" fmla="*/ 225 h 36"/>
                  <a:gd name="T6" fmla="*/ 325 w 52"/>
                  <a:gd name="T7" fmla="*/ 88 h 36"/>
                  <a:gd name="T8" fmla="*/ 275 w 52"/>
                  <a:gd name="T9" fmla="*/ 113 h 36"/>
                  <a:gd name="T10" fmla="*/ 245 w 52"/>
                  <a:gd name="T11" fmla="*/ 158 h 36"/>
                  <a:gd name="T12" fmla="*/ 125 w 52"/>
                  <a:gd name="T13" fmla="*/ 188 h 36"/>
                  <a:gd name="T14" fmla="*/ 70 w 52"/>
                  <a:gd name="T15" fmla="*/ 75 h 36"/>
                  <a:gd name="T16" fmla="*/ 163 w 52"/>
                  <a:gd name="T17" fmla="*/ 0 h 36"/>
                  <a:gd name="T18" fmla="*/ 125 w 52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" h="36">
                    <a:moveTo>
                      <a:pt x="9" y="5"/>
                    </a:moveTo>
                    <a:cubicBezTo>
                      <a:pt x="5" y="11"/>
                      <a:pt x="0" y="15"/>
                      <a:pt x="5" y="23"/>
                    </a:cubicBezTo>
                    <a:cubicBezTo>
                      <a:pt x="8" y="29"/>
                      <a:pt x="17" y="36"/>
                      <a:pt x="25" y="36"/>
                    </a:cubicBezTo>
                    <a:cubicBezTo>
                      <a:pt x="38" y="35"/>
                      <a:pt x="48" y="26"/>
                      <a:pt x="52" y="14"/>
                    </a:cubicBezTo>
                    <a:cubicBezTo>
                      <a:pt x="51" y="15"/>
                      <a:pt x="46" y="16"/>
                      <a:pt x="44" y="18"/>
                    </a:cubicBezTo>
                    <a:cubicBezTo>
                      <a:pt x="41" y="20"/>
                      <a:pt x="41" y="23"/>
                      <a:pt x="39" y="25"/>
                    </a:cubicBezTo>
                    <a:cubicBezTo>
                      <a:pt x="33" y="31"/>
                      <a:pt x="27" y="28"/>
                      <a:pt x="20" y="30"/>
                    </a:cubicBezTo>
                    <a:cubicBezTo>
                      <a:pt x="18" y="24"/>
                      <a:pt x="10" y="19"/>
                      <a:pt x="11" y="12"/>
                    </a:cubicBezTo>
                    <a:cubicBezTo>
                      <a:pt x="12" y="4"/>
                      <a:pt x="21" y="4"/>
                      <a:pt x="26" y="0"/>
                    </a:cubicBezTo>
                    <a:cubicBezTo>
                      <a:pt x="24" y="1"/>
                      <a:pt x="22" y="0"/>
                      <a:pt x="20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2" name="Freeform 854"/>
              <p:cNvSpPr>
                <a:spLocks/>
              </p:cNvSpPr>
              <p:nvPr/>
            </p:nvSpPr>
            <p:spPr bwMode="auto">
              <a:xfrm>
                <a:off x="1563" y="1960"/>
                <a:ext cx="108" cy="125"/>
              </a:xfrm>
              <a:custGeom>
                <a:avLst/>
                <a:gdLst>
                  <a:gd name="T0" fmla="*/ 50 w 43"/>
                  <a:gd name="T1" fmla="*/ 175 h 50"/>
                  <a:gd name="T2" fmla="*/ 138 w 43"/>
                  <a:gd name="T3" fmla="*/ 263 h 50"/>
                  <a:gd name="T4" fmla="*/ 271 w 43"/>
                  <a:gd name="T5" fmla="*/ 313 h 50"/>
                  <a:gd name="T6" fmla="*/ 108 w 43"/>
                  <a:gd name="T7" fmla="*/ 170 h 50"/>
                  <a:gd name="T8" fmla="*/ 20 w 43"/>
                  <a:gd name="T9" fmla="*/ 0 h 50"/>
                  <a:gd name="T10" fmla="*/ 50 w 43"/>
                  <a:gd name="T11" fmla="*/ 138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8" y="28"/>
                    </a:moveTo>
                    <a:cubicBezTo>
                      <a:pt x="7" y="36"/>
                      <a:pt x="16" y="40"/>
                      <a:pt x="22" y="42"/>
                    </a:cubicBezTo>
                    <a:cubicBezTo>
                      <a:pt x="28" y="44"/>
                      <a:pt x="38" y="50"/>
                      <a:pt x="43" y="50"/>
                    </a:cubicBezTo>
                    <a:cubicBezTo>
                      <a:pt x="35" y="42"/>
                      <a:pt x="23" y="37"/>
                      <a:pt x="17" y="27"/>
                    </a:cubicBezTo>
                    <a:cubicBezTo>
                      <a:pt x="11" y="18"/>
                      <a:pt x="7" y="9"/>
                      <a:pt x="3" y="0"/>
                    </a:cubicBezTo>
                    <a:cubicBezTo>
                      <a:pt x="6" y="8"/>
                      <a:pt x="0" y="16"/>
                      <a:pt x="8" y="22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3" name="Freeform 855"/>
              <p:cNvSpPr>
                <a:spLocks/>
              </p:cNvSpPr>
              <p:nvPr/>
            </p:nvSpPr>
            <p:spPr bwMode="auto">
              <a:xfrm>
                <a:off x="1611" y="2225"/>
                <a:ext cx="80" cy="85"/>
              </a:xfrm>
              <a:custGeom>
                <a:avLst/>
                <a:gdLst>
                  <a:gd name="T0" fmla="*/ 8 w 32"/>
                  <a:gd name="T1" fmla="*/ 108 h 34"/>
                  <a:gd name="T2" fmla="*/ 163 w 32"/>
                  <a:gd name="T3" fmla="*/ 138 h 34"/>
                  <a:gd name="T4" fmla="*/ 183 w 32"/>
                  <a:gd name="T5" fmla="*/ 83 h 34"/>
                  <a:gd name="T6" fmla="*/ 163 w 32"/>
                  <a:gd name="T7" fmla="*/ 0 h 34"/>
                  <a:gd name="T8" fmla="*/ 125 w 32"/>
                  <a:gd name="T9" fmla="*/ 75 h 34"/>
                  <a:gd name="T10" fmla="*/ 133 w 32"/>
                  <a:gd name="T11" fmla="*/ 113 h 34"/>
                  <a:gd name="T12" fmla="*/ 83 w 32"/>
                  <a:gd name="T13" fmla="*/ 138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1" y="17"/>
                    </a:moveTo>
                    <a:cubicBezTo>
                      <a:pt x="0" y="34"/>
                      <a:pt x="17" y="27"/>
                      <a:pt x="26" y="22"/>
                    </a:cubicBezTo>
                    <a:cubicBezTo>
                      <a:pt x="32" y="19"/>
                      <a:pt x="32" y="19"/>
                      <a:pt x="29" y="13"/>
                    </a:cubicBezTo>
                    <a:cubicBezTo>
                      <a:pt x="26" y="9"/>
                      <a:pt x="19" y="4"/>
                      <a:pt x="26" y="0"/>
                    </a:cubicBezTo>
                    <a:cubicBezTo>
                      <a:pt x="19" y="3"/>
                      <a:pt x="19" y="6"/>
                      <a:pt x="20" y="12"/>
                    </a:cubicBezTo>
                    <a:cubicBezTo>
                      <a:pt x="21" y="15"/>
                      <a:pt x="23" y="14"/>
                      <a:pt x="21" y="18"/>
                    </a:cubicBezTo>
                    <a:cubicBezTo>
                      <a:pt x="20" y="20"/>
                      <a:pt x="15" y="22"/>
                      <a:pt x="13" y="22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4" name="Freeform 856"/>
              <p:cNvSpPr>
                <a:spLocks/>
              </p:cNvSpPr>
              <p:nvPr/>
            </p:nvSpPr>
            <p:spPr bwMode="auto">
              <a:xfrm>
                <a:off x="1811" y="2370"/>
                <a:ext cx="82" cy="122"/>
              </a:xfrm>
              <a:custGeom>
                <a:avLst/>
                <a:gdLst>
                  <a:gd name="T0" fmla="*/ 0 w 33"/>
                  <a:gd name="T1" fmla="*/ 286 h 49"/>
                  <a:gd name="T2" fmla="*/ 162 w 33"/>
                  <a:gd name="T3" fmla="*/ 192 h 49"/>
                  <a:gd name="T4" fmla="*/ 137 w 33"/>
                  <a:gd name="T5" fmla="*/ 0 h 49"/>
                  <a:gd name="T6" fmla="*/ 142 w 33"/>
                  <a:gd name="T7" fmla="*/ 75 h 49"/>
                  <a:gd name="T8" fmla="*/ 137 w 33"/>
                  <a:gd name="T9" fmla="*/ 174 h 49"/>
                  <a:gd name="T10" fmla="*/ 42 w 33"/>
                  <a:gd name="T11" fmla="*/ 28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9">
                    <a:moveTo>
                      <a:pt x="0" y="46"/>
                    </a:moveTo>
                    <a:cubicBezTo>
                      <a:pt x="16" y="48"/>
                      <a:pt x="23" y="49"/>
                      <a:pt x="26" y="31"/>
                    </a:cubicBezTo>
                    <a:cubicBezTo>
                      <a:pt x="28" y="20"/>
                      <a:pt x="33" y="9"/>
                      <a:pt x="22" y="0"/>
                    </a:cubicBezTo>
                    <a:cubicBezTo>
                      <a:pt x="20" y="3"/>
                      <a:pt x="23" y="8"/>
                      <a:pt x="23" y="12"/>
                    </a:cubicBezTo>
                    <a:cubicBezTo>
                      <a:pt x="24" y="18"/>
                      <a:pt x="24" y="23"/>
                      <a:pt x="22" y="28"/>
                    </a:cubicBezTo>
                    <a:cubicBezTo>
                      <a:pt x="19" y="34"/>
                      <a:pt x="15" y="45"/>
                      <a:pt x="7" y="46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5" name="Freeform 857"/>
              <p:cNvSpPr>
                <a:spLocks/>
              </p:cNvSpPr>
              <p:nvPr/>
            </p:nvSpPr>
            <p:spPr bwMode="auto">
              <a:xfrm>
                <a:off x="3541" y="1410"/>
                <a:ext cx="35" cy="100"/>
              </a:xfrm>
              <a:custGeom>
                <a:avLst/>
                <a:gdLst>
                  <a:gd name="T0" fmla="*/ 38 w 14"/>
                  <a:gd name="T1" fmla="*/ 0 h 40"/>
                  <a:gd name="T2" fmla="*/ 83 w 14"/>
                  <a:gd name="T3" fmla="*/ 50 h 40"/>
                  <a:gd name="T4" fmla="*/ 58 w 14"/>
                  <a:gd name="T5" fmla="*/ 120 h 40"/>
                  <a:gd name="T6" fmla="*/ 58 w 14"/>
                  <a:gd name="T7" fmla="*/ 250 h 40"/>
                  <a:gd name="T8" fmla="*/ 13 w 14"/>
                  <a:gd name="T9" fmla="*/ 213 h 40"/>
                  <a:gd name="T10" fmla="*/ 25 w 14"/>
                  <a:gd name="T11" fmla="*/ 138 h 40"/>
                  <a:gd name="T12" fmla="*/ 20 w 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40">
                    <a:moveTo>
                      <a:pt x="6" y="0"/>
                    </a:moveTo>
                    <a:cubicBezTo>
                      <a:pt x="8" y="2"/>
                      <a:pt x="12" y="5"/>
                      <a:pt x="13" y="8"/>
                    </a:cubicBezTo>
                    <a:cubicBezTo>
                      <a:pt x="14" y="13"/>
                      <a:pt x="10" y="15"/>
                      <a:pt x="9" y="19"/>
                    </a:cubicBezTo>
                    <a:cubicBezTo>
                      <a:pt x="5" y="27"/>
                      <a:pt x="11" y="33"/>
                      <a:pt x="9" y="40"/>
                    </a:cubicBezTo>
                    <a:cubicBezTo>
                      <a:pt x="6" y="40"/>
                      <a:pt x="3" y="37"/>
                      <a:pt x="2" y="34"/>
                    </a:cubicBezTo>
                    <a:cubicBezTo>
                      <a:pt x="0" y="28"/>
                      <a:pt x="2" y="27"/>
                      <a:pt x="4" y="22"/>
                    </a:cubicBezTo>
                    <a:cubicBezTo>
                      <a:pt x="6" y="17"/>
                      <a:pt x="12" y="3"/>
                      <a:pt x="3" y="0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6" name="Freeform 858"/>
              <p:cNvSpPr>
                <a:spLocks/>
              </p:cNvSpPr>
              <p:nvPr/>
            </p:nvSpPr>
            <p:spPr bwMode="auto">
              <a:xfrm>
                <a:off x="3526" y="1104"/>
                <a:ext cx="102" cy="50"/>
              </a:xfrm>
              <a:custGeom>
                <a:avLst/>
                <a:gdLst>
                  <a:gd name="T0" fmla="*/ 0 w 41"/>
                  <a:gd name="T1" fmla="*/ 0 h 20"/>
                  <a:gd name="T2" fmla="*/ 124 w 41"/>
                  <a:gd name="T3" fmla="*/ 113 h 20"/>
                  <a:gd name="T4" fmla="*/ 167 w 41"/>
                  <a:gd name="T5" fmla="*/ 58 h 20"/>
                  <a:gd name="T6" fmla="*/ 254 w 41"/>
                  <a:gd name="T7" fmla="*/ 58 h 20"/>
                  <a:gd name="T8" fmla="*/ 129 w 41"/>
                  <a:gd name="T9" fmla="*/ 63 h 20"/>
                  <a:gd name="T10" fmla="*/ 25 w 41"/>
                  <a:gd name="T11" fmla="*/ 13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20">
                    <a:moveTo>
                      <a:pt x="0" y="0"/>
                    </a:moveTo>
                    <a:cubicBezTo>
                      <a:pt x="6" y="3"/>
                      <a:pt x="11" y="20"/>
                      <a:pt x="20" y="18"/>
                    </a:cubicBezTo>
                    <a:cubicBezTo>
                      <a:pt x="25" y="17"/>
                      <a:pt x="23" y="12"/>
                      <a:pt x="27" y="9"/>
                    </a:cubicBezTo>
                    <a:cubicBezTo>
                      <a:pt x="30" y="6"/>
                      <a:pt x="37" y="8"/>
                      <a:pt x="41" y="9"/>
                    </a:cubicBezTo>
                    <a:cubicBezTo>
                      <a:pt x="32" y="4"/>
                      <a:pt x="28" y="7"/>
                      <a:pt x="21" y="10"/>
                    </a:cubicBezTo>
                    <a:cubicBezTo>
                      <a:pt x="12" y="15"/>
                      <a:pt x="12" y="3"/>
                      <a:pt x="4" y="2"/>
                    </a:cubicBezTo>
                  </a:path>
                </a:pathLst>
              </a:custGeom>
              <a:solidFill>
                <a:srgbClr val="E6A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7" name="Freeform 859"/>
              <p:cNvSpPr>
                <a:spLocks/>
              </p:cNvSpPr>
              <p:nvPr/>
            </p:nvSpPr>
            <p:spPr bwMode="auto">
              <a:xfrm>
                <a:off x="2146" y="1425"/>
                <a:ext cx="40" cy="140"/>
              </a:xfrm>
              <a:custGeom>
                <a:avLst/>
                <a:gdLst>
                  <a:gd name="T0" fmla="*/ 83 w 16"/>
                  <a:gd name="T1" fmla="*/ 0 h 56"/>
                  <a:gd name="T2" fmla="*/ 38 w 16"/>
                  <a:gd name="T3" fmla="*/ 170 h 56"/>
                  <a:gd name="T4" fmla="*/ 95 w 16"/>
                  <a:gd name="T5" fmla="*/ 350 h 56"/>
                  <a:gd name="T6" fmla="*/ 50 w 16"/>
                  <a:gd name="T7" fmla="*/ 263 h 56"/>
                  <a:gd name="T8" fmla="*/ 13 w 16"/>
                  <a:gd name="T9" fmla="*/ 175 h 56"/>
                  <a:gd name="T10" fmla="*/ 70 w 16"/>
                  <a:gd name="T11" fmla="*/ 2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56">
                    <a:moveTo>
                      <a:pt x="13" y="0"/>
                    </a:moveTo>
                    <a:cubicBezTo>
                      <a:pt x="7" y="7"/>
                      <a:pt x="5" y="18"/>
                      <a:pt x="6" y="27"/>
                    </a:cubicBezTo>
                    <a:cubicBezTo>
                      <a:pt x="8" y="36"/>
                      <a:pt x="16" y="47"/>
                      <a:pt x="15" y="56"/>
                    </a:cubicBezTo>
                    <a:cubicBezTo>
                      <a:pt x="11" y="53"/>
                      <a:pt x="9" y="47"/>
                      <a:pt x="8" y="42"/>
                    </a:cubicBezTo>
                    <a:cubicBezTo>
                      <a:pt x="6" y="37"/>
                      <a:pt x="3" y="33"/>
                      <a:pt x="2" y="28"/>
                    </a:cubicBezTo>
                    <a:cubicBezTo>
                      <a:pt x="0" y="20"/>
                      <a:pt x="9" y="10"/>
                      <a:pt x="11" y="3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8" name="Freeform 860"/>
              <p:cNvSpPr>
                <a:spLocks/>
              </p:cNvSpPr>
              <p:nvPr/>
            </p:nvSpPr>
            <p:spPr bwMode="auto">
              <a:xfrm>
                <a:off x="2268" y="1460"/>
                <a:ext cx="90" cy="102"/>
              </a:xfrm>
              <a:custGeom>
                <a:avLst/>
                <a:gdLst>
                  <a:gd name="T0" fmla="*/ 25 w 36"/>
                  <a:gd name="T1" fmla="*/ 224 h 41"/>
                  <a:gd name="T2" fmla="*/ 225 w 36"/>
                  <a:gd name="T3" fmla="*/ 112 h 41"/>
                  <a:gd name="T4" fmla="*/ 0 w 36"/>
                  <a:gd name="T5" fmla="*/ 254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41">
                    <a:moveTo>
                      <a:pt x="4" y="36"/>
                    </a:moveTo>
                    <a:cubicBezTo>
                      <a:pt x="11" y="23"/>
                      <a:pt x="21" y="13"/>
                      <a:pt x="36" y="18"/>
                    </a:cubicBezTo>
                    <a:cubicBezTo>
                      <a:pt x="22" y="0"/>
                      <a:pt x="2" y="28"/>
                      <a:pt x="0" y="41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89" name="Freeform 861"/>
              <p:cNvSpPr>
                <a:spLocks/>
              </p:cNvSpPr>
              <p:nvPr/>
            </p:nvSpPr>
            <p:spPr bwMode="auto">
              <a:xfrm>
                <a:off x="2158" y="1745"/>
                <a:ext cx="33" cy="95"/>
              </a:xfrm>
              <a:custGeom>
                <a:avLst/>
                <a:gdLst>
                  <a:gd name="T0" fmla="*/ 25 w 13"/>
                  <a:gd name="T1" fmla="*/ 25 h 38"/>
                  <a:gd name="T2" fmla="*/ 25 w 13"/>
                  <a:gd name="T3" fmla="*/ 113 h 38"/>
                  <a:gd name="T4" fmla="*/ 84 w 13"/>
                  <a:gd name="T5" fmla="*/ 175 h 38"/>
                  <a:gd name="T6" fmla="*/ 38 w 13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8">
                    <a:moveTo>
                      <a:pt x="4" y="4"/>
                    </a:moveTo>
                    <a:cubicBezTo>
                      <a:pt x="5" y="9"/>
                      <a:pt x="3" y="14"/>
                      <a:pt x="4" y="18"/>
                    </a:cubicBezTo>
                    <a:cubicBezTo>
                      <a:pt x="6" y="23"/>
                      <a:pt x="11" y="23"/>
                      <a:pt x="13" y="28"/>
                    </a:cubicBezTo>
                    <a:cubicBezTo>
                      <a:pt x="0" y="38"/>
                      <a:pt x="2" y="6"/>
                      <a:pt x="6" y="0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90" name="Freeform 862"/>
              <p:cNvSpPr>
                <a:spLocks/>
              </p:cNvSpPr>
              <p:nvPr/>
            </p:nvSpPr>
            <p:spPr bwMode="auto">
              <a:xfrm>
                <a:off x="2068" y="999"/>
                <a:ext cx="53" cy="143"/>
              </a:xfrm>
              <a:custGeom>
                <a:avLst/>
                <a:gdLst>
                  <a:gd name="T0" fmla="*/ 45 w 21"/>
                  <a:gd name="T1" fmla="*/ 33 h 57"/>
                  <a:gd name="T2" fmla="*/ 126 w 21"/>
                  <a:gd name="T3" fmla="*/ 183 h 57"/>
                  <a:gd name="T4" fmla="*/ 38 w 21"/>
                  <a:gd name="T5" fmla="*/ 359 h 57"/>
                  <a:gd name="T6" fmla="*/ 88 w 21"/>
                  <a:gd name="T7" fmla="*/ 201 h 57"/>
                  <a:gd name="T8" fmla="*/ 50 w 21"/>
                  <a:gd name="T9" fmla="*/ 38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7">
                    <a:moveTo>
                      <a:pt x="7" y="5"/>
                    </a:moveTo>
                    <a:cubicBezTo>
                      <a:pt x="19" y="0"/>
                      <a:pt x="21" y="21"/>
                      <a:pt x="20" y="29"/>
                    </a:cubicBezTo>
                    <a:cubicBezTo>
                      <a:pt x="18" y="39"/>
                      <a:pt x="5" y="46"/>
                      <a:pt x="6" y="57"/>
                    </a:cubicBezTo>
                    <a:cubicBezTo>
                      <a:pt x="0" y="45"/>
                      <a:pt x="11" y="42"/>
                      <a:pt x="14" y="32"/>
                    </a:cubicBezTo>
                    <a:cubicBezTo>
                      <a:pt x="16" y="24"/>
                      <a:pt x="14" y="12"/>
                      <a:pt x="8" y="6"/>
                    </a:cubicBezTo>
                  </a:path>
                </a:pathLst>
              </a:custGeom>
              <a:solidFill>
                <a:srgbClr val="B0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7" name="Freeform 864"/>
            <p:cNvSpPr>
              <a:spLocks/>
            </p:cNvSpPr>
            <p:nvPr/>
          </p:nvSpPr>
          <p:spPr bwMode="auto">
            <a:xfrm>
              <a:off x="2498" y="1197"/>
              <a:ext cx="45" cy="163"/>
            </a:xfrm>
            <a:custGeom>
              <a:avLst/>
              <a:gdLst>
                <a:gd name="T0" fmla="*/ 75 w 18"/>
                <a:gd name="T1" fmla="*/ 33 h 65"/>
                <a:gd name="T2" fmla="*/ 33 w 18"/>
                <a:gd name="T3" fmla="*/ 108 h 65"/>
                <a:gd name="T4" fmla="*/ 83 w 18"/>
                <a:gd name="T5" fmla="*/ 221 h 65"/>
                <a:gd name="T6" fmla="*/ 113 w 18"/>
                <a:gd name="T7" fmla="*/ 346 h 65"/>
                <a:gd name="T8" fmla="*/ 0 w 18"/>
                <a:gd name="T9" fmla="*/ 409 h 65"/>
                <a:gd name="T10" fmla="*/ 100 w 18"/>
                <a:gd name="T11" fmla="*/ 334 h 65"/>
                <a:gd name="T12" fmla="*/ 70 w 18"/>
                <a:gd name="T13" fmla="*/ 276 h 65"/>
                <a:gd name="T14" fmla="*/ 45 w 18"/>
                <a:gd name="T15" fmla="*/ 208 h 65"/>
                <a:gd name="T16" fmla="*/ 20 w 18"/>
                <a:gd name="T17" fmla="*/ 145 h 65"/>
                <a:gd name="T18" fmla="*/ 13 w 18"/>
                <a:gd name="T19" fmla="*/ 83 h 65"/>
                <a:gd name="T20" fmla="*/ 20 w 18"/>
                <a:gd name="T21" fmla="*/ 25 h 65"/>
                <a:gd name="T22" fmla="*/ 75 w 18"/>
                <a:gd name="T23" fmla="*/ 33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65">
                  <a:moveTo>
                    <a:pt x="12" y="5"/>
                  </a:moveTo>
                  <a:cubicBezTo>
                    <a:pt x="5" y="0"/>
                    <a:pt x="4" y="12"/>
                    <a:pt x="5" y="17"/>
                  </a:cubicBezTo>
                  <a:cubicBezTo>
                    <a:pt x="7" y="23"/>
                    <a:pt x="11" y="29"/>
                    <a:pt x="13" y="35"/>
                  </a:cubicBezTo>
                  <a:cubicBezTo>
                    <a:pt x="15" y="40"/>
                    <a:pt x="18" y="49"/>
                    <a:pt x="18" y="55"/>
                  </a:cubicBezTo>
                  <a:cubicBezTo>
                    <a:pt x="17" y="63"/>
                    <a:pt x="7" y="63"/>
                    <a:pt x="0" y="65"/>
                  </a:cubicBezTo>
                  <a:cubicBezTo>
                    <a:pt x="5" y="64"/>
                    <a:pt x="16" y="58"/>
                    <a:pt x="16" y="53"/>
                  </a:cubicBezTo>
                  <a:cubicBezTo>
                    <a:pt x="16" y="50"/>
                    <a:pt x="12" y="47"/>
                    <a:pt x="11" y="44"/>
                  </a:cubicBezTo>
                  <a:cubicBezTo>
                    <a:pt x="9" y="41"/>
                    <a:pt x="8" y="37"/>
                    <a:pt x="7" y="33"/>
                  </a:cubicBezTo>
                  <a:cubicBezTo>
                    <a:pt x="6" y="30"/>
                    <a:pt x="4" y="27"/>
                    <a:pt x="3" y="23"/>
                  </a:cubicBezTo>
                  <a:cubicBezTo>
                    <a:pt x="1" y="19"/>
                    <a:pt x="2" y="17"/>
                    <a:pt x="2" y="13"/>
                  </a:cubicBezTo>
                  <a:cubicBezTo>
                    <a:pt x="2" y="9"/>
                    <a:pt x="0" y="6"/>
                    <a:pt x="3" y="4"/>
                  </a:cubicBezTo>
                  <a:cubicBezTo>
                    <a:pt x="6" y="1"/>
                    <a:pt x="10" y="2"/>
                    <a:pt x="12" y="5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" name="Freeform 865"/>
            <p:cNvSpPr>
              <a:spLocks/>
            </p:cNvSpPr>
            <p:nvPr/>
          </p:nvSpPr>
          <p:spPr bwMode="auto">
            <a:xfrm>
              <a:off x="3318" y="1237"/>
              <a:ext cx="185" cy="53"/>
            </a:xfrm>
            <a:custGeom>
              <a:avLst/>
              <a:gdLst>
                <a:gd name="T0" fmla="*/ 0 w 74"/>
                <a:gd name="T1" fmla="*/ 0 h 21"/>
                <a:gd name="T2" fmla="*/ 100 w 74"/>
                <a:gd name="T3" fmla="*/ 58 h 21"/>
                <a:gd name="T4" fmla="*/ 238 w 74"/>
                <a:gd name="T5" fmla="*/ 33 h 21"/>
                <a:gd name="T6" fmla="*/ 358 w 74"/>
                <a:gd name="T7" fmla="*/ 83 h 21"/>
                <a:gd name="T8" fmla="*/ 463 w 74"/>
                <a:gd name="T9" fmla="*/ 134 h 21"/>
                <a:gd name="T10" fmla="*/ 350 w 74"/>
                <a:gd name="T11" fmla="*/ 96 h 21"/>
                <a:gd name="T12" fmla="*/ 238 w 74"/>
                <a:gd name="T13" fmla="*/ 63 h 21"/>
                <a:gd name="T14" fmla="*/ 113 w 74"/>
                <a:gd name="T15" fmla="*/ 96 h 21"/>
                <a:gd name="T16" fmla="*/ 13 w 74"/>
                <a:gd name="T17" fmla="*/ 4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21">
                  <a:moveTo>
                    <a:pt x="0" y="0"/>
                  </a:moveTo>
                  <a:cubicBezTo>
                    <a:pt x="8" y="4"/>
                    <a:pt x="7" y="9"/>
                    <a:pt x="16" y="9"/>
                  </a:cubicBezTo>
                  <a:cubicBezTo>
                    <a:pt x="24" y="9"/>
                    <a:pt x="30" y="5"/>
                    <a:pt x="38" y="5"/>
                  </a:cubicBezTo>
                  <a:cubicBezTo>
                    <a:pt x="45" y="6"/>
                    <a:pt x="51" y="9"/>
                    <a:pt x="57" y="13"/>
                  </a:cubicBezTo>
                  <a:cubicBezTo>
                    <a:pt x="63" y="17"/>
                    <a:pt x="68" y="18"/>
                    <a:pt x="74" y="21"/>
                  </a:cubicBezTo>
                  <a:cubicBezTo>
                    <a:pt x="67" y="21"/>
                    <a:pt x="62" y="17"/>
                    <a:pt x="56" y="15"/>
                  </a:cubicBezTo>
                  <a:cubicBezTo>
                    <a:pt x="49" y="13"/>
                    <a:pt x="44" y="10"/>
                    <a:pt x="38" y="10"/>
                  </a:cubicBezTo>
                  <a:cubicBezTo>
                    <a:pt x="32" y="10"/>
                    <a:pt x="24" y="16"/>
                    <a:pt x="18" y="15"/>
                  </a:cubicBezTo>
                  <a:cubicBezTo>
                    <a:pt x="11" y="14"/>
                    <a:pt x="8" y="9"/>
                    <a:pt x="2" y="7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66"/>
            <p:cNvSpPr>
              <a:spLocks/>
            </p:cNvSpPr>
            <p:nvPr/>
          </p:nvSpPr>
          <p:spPr bwMode="auto">
            <a:xfrm>
              <a:off x="1868" y="1502"/>
              <a:ext cx="65" cy="183"/>
            </a:xfrm>
            <a:custGeom>
              <a:avLst/>
              <a:gdLst>
                <a:gd name="T0" fmla="*/ 100 w 26"/>
                <a:gd name="T1" fmla="*/ 125 h 73"/>
                <a:gd name="T2" fmla="*/ 20 w 26"/>
                <a:gd name="T3" fmla="*/ 258 h 73"/>
                <a:gd name="T4" fmla="*/ 20 w 26"/>
                <a:gd name="T5" fmla="*/ 459 h 73"/>
                <a:gd name="T6" fmla="*/ 83 w 26"/>
                <a:gd name="T7" fmla="*/ 208 h 73"/>
                <a:gd name="T8" fmla="*/ 133 w 26"/>
                <a:gd name="T9" fmla="*/ 0 h 73"/>
                <a:gd name="T10" fmla="*/ 83 w 26"/>
                <a:gd name="T11" fmla="*/ 138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3">
                  <a:moveTo>
                    <a:pt x="16" y="20"/>
                  </a:moveTo>
                  <a:cubicBezTo>
                    <a:pt x="11" y="27"/>
                    <a:pt x="5" y="33"/>
                    <a:pt x="3" y="41"/>
                  </a:cubicBezTo>
                  <a:cubicBezTo>
                    <a:pt x="0" y="51"/>
                    <a:pt x="2" y="63"/>
                    <a:pt x="3" y="73"/>
                  </a:cubicBezTo>
                  <a:cubicBezTo>
                    <a:pt x="6" y="59"/>
                    <a:pt x="3" y="45"/>
                    <a:pt x="13" y="33"/>
                  </a:cubicBezTo>
                  <a:cubicBezTo>
                    <a:pt x="19" y="25"/>
                    <a:pt x="26" y="10"/>
                    <a:pt x="21" y="0"/>
                  </a:cubicBezTo>
                  <a:cubicBezTo>
                    <a:pt x="19" y="7"/>
                    <a:pt x="21" y="19"/>
                    <a:pt x="13" y="22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867"/>
            <p:cNvSpPr>
              <a:spLocks/>
            </p:cNvSpPr>
            <p:nvPr/>
          </p:nvSpPr>
          <p:spPr bwMode="auto">
            <a:xfrm>
              <a:off x="1666" y="1617"/>
              <a:ext cx="147" cy="120"/>
            </a:xfrm>
            <a:custGeom>
              <a:avLst/>
              <a:gdLst>
                <a:gd name="T0" fmla="*/ 249 w 59"/>
                <a:gd name="T1" fmla="*/ 88 h 48"/>
                <a:gd name="T2" fmla="*/ 212 w 59"/>
                <a:gd name="T3" fmla="*/ 258 h 48"/>
                <a:gd name="T4" fmla="*/ 117 w 59"/>
                <a:gd name="T5" fmla="*/ 200 h 48"/>
                <a:gd name="T6" fmla="*/ 0 w 59"/>
                <a:gd name="T7" fmla="*/ 233 h 48"/>
                <a:gd name="T8" fmla="*/ 154 w 59"/>
                <a:gd name="T9" fmla="*/ 245 h 48"/>
                <a:gd name="T10" fmla="*/ 299 w 59"/>
                <a:gd name="T11" fmla="*/ 263 h 48"/>
                <a:gd name="T12" fmla="*/ 229 w 59"/>
                <a:gd name="T13" fmla="*/ 0 h 48"/>
                <a:gd name="T14" fmla="*/ 229 w 59"/>
                <a:gd name="T15" fmla="*/ 8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48">
                  <a:moveTo>
                    <a:pt x="40" y="14"/>
                  </a:moveTo>
                  <a:cubicBezTo>
                    <a:pt x="44" y="23"/>
                    <a:pt x="52" y="46"/>
                    <a:pt x="34" y="41"/>
                  </a:cubicBezTo>
                  <a:cubicBezTo>
                    <a:pt x="28" y="39"/>
                    <a:pt x="25" y="33"/>
                    <a:pt x="19" y="32"/>
                  </a:cubicBezTo>
                  <a:cubicBezTo>
                    <a:pt x="14" y="32"/>
                    <a:pt x="5" y="36"/>
                    <a:pt x="0" y="37"/>
                  </a:cubicBezTo>
                  <a:cubicBezTo>
                    <a:pt x="6" y="33"/>
                    <a:pt x="20" y="36"/>
                    <a:pt x="25" y="39"/>
                  </a:cubicBezTo>
                  <a:cubicBezTo>
                    <a:pt x="31" y="41"/>
                    <a:pt x="43" y="48"/>
                    <a:pt x="48" y="42"/>
                  </a:cubicBezTo>
                  <a:cubicBezTo>
                    <a:pt x="59" y="30"/>
                    <a:pt x="39" y="11"/>
                    <a:pt x="37" y="0"/>
                  </a:cubicBezTo>
                  <a:cubicBezTo>
                    <a:pt x="36" y="0"/>
                    <a:pt x="37" y="1"/>
                    <a:pt x="37" y="1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868"/>
            <p:cNvSpPr>
              <a:spLocks/>
            </p:cNvSpPr>
            <p:nvPr/>
          </p:nvSpPr>
          <p:spPr bwMode="auto">
            <a:xfrm>
              <a:off x="1576" y="1740"/>
              <a:ext cx="130" cy="102"/>
            </a:xfrm>
            <a:custGeom>
              <a:avLst/>
              <a:gdLst>
                <a:gd name="T0" fmla="*/ 13 w 52"/>
                <a:gd name="T1" fmla="*/ 112 h 41"/>
                <a:gd name="T2" fmla="*/ 138 w 52"/>
                <a:gd name="T3" fmla="*/ 249 h 41"/>
                <a:gd name="T4" fmla="*/ 233 w 52"/>
                <a:gd name="T5" fmla="*/ 236 h 41"/>
                <a:gd name="T6" fmla="*/ 325 w 52"/>
                <a:gd name="T7" fmla="*/ 216 h 41"/>
                <a:gd name="T8" fmla="*/ 95 w 52"/>
                <a:gd name="T9" fmla="*/ 179 h 41"/>
                <a:gd name="T10" fmla="*/ 45 w 52"/>
                <a:gd name="T11" fmla="*/ 80 h 41"/>
                <a:gd name="T12" fmla="*/ 108 w 52"/>
                <a:gd name="T13" fmla="*/ 0 h 41"/>
                <a:gd name="T14" fmla="*/ 0 w 52"/>
                <a:gd name="T15" fmla="*/ 10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41">
                  <a:moveTo>
                    <a:pt x="2" y="18"/>
                  </a:moveTo>
                  <a:cubicBezTo>
                    <a:pt x="0" y="27"/>
                    <a:pt x="14" y="38"/>
                    <a:pt x="22" y="40"/>
                  </a:cubicBezTo>
                  <a:cubicBezTo>
                    <a:pt x="28" y="41"/>
                    <a:pt x="32" y="40"/>
                    <a:pt x="37" y="38"/>
                  </a:cubicBezTo>
                  <a:cubicBezTo>
                    <a:pt x="42" y="36"/>
                    <a:pt x="48" y="37"/>
                    <a:pt x="52" y="35"/>
                  </a:cubicBezTo>
                  <a:cubicBezTo>
                    <a:pt x="40" y="39"/>
                    <a:pt x="24" y="38"/>
                    <a:pt x="15" y="29"/>
                  </a:cubicBezTo>
                  <a:cubicBezTo>
                    <a:pt x="9" y="24"/>
                    <a:pt x="7" y="21"/>
                    <a:pt x="7" y="13"/>
                  </a:cubicBezTo>
                  <a:cubicBezTo>
                    <a:pt x="8" y="5"/>
                    <a:pt x="10" y="4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869"/>
            <p:cNvSpPr>
              <a:spLocks/>
            </p:cNvSpPr>
            <p:nvPr/>
          </p:nvSpPr>
          <p:spPr bwMode="auto">
            <a:xfrm>
              <a:off x="1881" y="1945"/>
              <a:ext cx="145" cy="115"/>
            </a:xfrm>
            <a:custGeom>
              <a:avLst/>
              <a:gdLst>
                <a:gd name="T0" fmla="*/ 138 w 58"/>
                <a:gd name="T1" fmla="*/ 8 h 46"/>
                <a:gd name="T2" fmla="*/ 233 w 58"/>
                <a:gd name="T3" fmla="*/ 33 h 46"/>
                <a:gd name="T4" fmla="*/ 245 w 58"/>
                <a:gd name="T5" fmla="*/ 125 h 46"/>
                <a:gd name="T6" fmla="*/ 363 w 58"/>
                <a:gd name="T7" fmla="*/ 288 h 46"/>
                <a:gd name="T8" fmla="*/ 195 w 58"/>
                <a:gd name="T9" fmla="*/ 88 h 46"/>
                <a:gd name="T10" fmla="*/ 0 w 58"/>
                <a:gd name="T11" fmla="*/ 138 h 46"/>
                <a:gd name="T12" fmla="*/ 138 w 58"/>
                <a:gd name="T13" fmla="*/ 1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6">
                  <a:moveTo>
                    <a:pt x="22" y="1"/>
                  </a:moveTo>
                  <a:cubicBezTo>
                    <a:pt x="27" y="0"/>
                    <a:pt x="33" y="0"/>
                    <a:pt x="37" y="5"/>
                  </a:cubicBezTo>
                  <a:cubicBezTo>
                    <a:pt x="39" y="9"/>
                    <a:pt x="38" y="15"/>
                    <a:pt x="39" y="20"/>
                  </a:cubicBezTo>
                  <a:cubicBezTo>
                    <a:pt x="42" y="29"/>
                    <a:pt x="58" y="38"/>
                    <a:pt x="58" y="46"/>
                  </a:cubicBezTo>
                  <a:cubicBezTo>
                    <a:pt x="44" y="40"/>
                    <a:pt x="40" y="25"/>
                    <a:pt x="31" y="14"/>
                  </a:cubicBezTo>
                  <a:cubicBezTo>
                    <a:pt x="19" y="1"/>
                    <a:pt x="11" y="19"/>
                    <a:pt x="0" y="22"/>
                  </a:cubicBezTo>
                  <a:cubicBezTo>
                    <a:pt x="7" y="15"/>
                    <a:pt x="13" y="7"/>
                    <a:pt x="22" y="2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870"/>
            <p:cNvSpPr>
              <a:spLocks/>
            </p:cNvSpPr>
            <p:nvPr/>
          </p:nvSpPr>
          <p:spPr bwMode="auto">
            <a:xfrm>
              <a:off x="1691" y="2097"/>
              <a:ext cx="115" cy="40"/>
            </a:xfrm>
            <a:custGeom>
              <a:avLst/>
              <a:gdLst>
                <a:gd name="T0" fmla="*/ 8 w 46"/>
                <a:gd name="T1" fmla="*/ 20 h 16"/>
                <a:gd name="T2" fmla="*/ 158 w 46"/>
                <a:gd name="T3" fmla="*/ 95 h 16"/>
                <a:gd name="T4" fmla="*/ 288 w 46"/>
                <a:gd name="T5" fmla="*/ 25 h 16"/>
                <a:gd name="T6" fmla="*/ 138 w 46"/>
                <a:gd name="T7" fmla="*/ 58 h 16"/>
                <a:gd name="T8" fmla="*/ 0 w 4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6">
                  <a:moveTo>
                    <a:pt x="1" y="3"/>
                  </a:moveTo>
                  <a:cubicBezTo>
                    <a:pt x="9" y="9"/>
                    <a:pt x="15" y="14"/>
                    <a:pt x="25" y="15"/>
                  </a:cubicBezTo>
                  <a:cubicBezTo>
                    <a:pt x="34" y="16"/>
                    <a:pt x="38" y="7"/>
                    <a:pt x="46" y="4"/>
                  </a:cubicBezTo>
                  <a:cubicBezTo>
                    <a:pt x="37" y="6"/>
                    <a:pt x="31" y="12"/>
                    <a:pt x="22" y="9"/>
                  </a:cubicBezTo>
                  <a:cubicBezTo>
                    <a:pt x="16" y="7"/>
                    <a:pt x="4" y="4"/>
                    <a:pt x="0" y="0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871"/>
            <p:cNvSpPr>
              <a:spLocks/>
            </p:cNvSpPr>
            <p:nvPr/>
          </p:nvSpPr>
          <p:spPr bwMode="auto">
            <a:xfrm>
              <a:off x="2053" y="2247"/>
              <a:ext cx="115" cy="128"/>
            </a:xfrm>
            <a:custGeom>
              <a:avLst/>
              <a:gdLst>
                <a:gd name="T0" fmla="*/ 125 w 46"/>
                <a:gd name="T1" fmla="*/ 33 h 51"/>
                <a:gd name="T2" fmla="*/ 208 w 46"/>
                <a:gd name="T3" fmla="*/ 163 h 51"/>
                <a:gd name="T4" fmla="*/ 113 w 46"/>
                <a:gd name="T5" fmla="*/ 213 h 51"/>
                <a:gd name="T6" fmla="*/ 58 w 46"/>
                <a:gd name="T7" fmla="*/ 321 h 51"/>
                <a:gd name="T8" fmla="*/ 100 w 46"/>
                <a:gd name="T9" fmla="*/ 196 h 51"/>
                <a:gd name="T10" fmla="*/ 208 w 46"/>
                <a:gd name="T11" fmla="*/ 120 h 51"/>
                <a:gd name="T12" fmla="*/ 120 w 46"/>
                <a:gd name="T13" fmla="*/ 45 h 51"/>
                <a:gd name="T14" fmla="*/ 0 w 46"/>
                <a:gd name="T15" fmla="*/ 70 h 51"/>
                <a:gd name="T16" fmla="*/ 13 w 46"/>
                <a:gd name="T17" fmla="*/ 58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51">
                  <a:moveTo>
                    <a:pt x="20" y="5"/>
                  </a:moveTo>
                  <a:cubicBezTo>
                    <a:pt x="33" y="0"/>
                    <a:pt x="46" y="17"/>
                    <a:pt x="33" y="26"/>
                  </a:cubicBezTo>
                  <a:cubicBezTo>
                    <a:pt x="28" y="30"/>
                    <a:pt x="22" y="30"/>
                    <a:pt x="18" y="34"/>
                  </a:cubicBezTo>
                  <a:cubicBezTo>
                    <a:pt x="12" y="38"/>
                    <a:pt x="11" y="45"/>
                    <a:pt x="9" y="51"/>
                  </a:cubicBezTo>
                  <a:cubicBezTo>
                    <a:pt x="12" y="43"/>
                    <a:pt x="10" y="37"/>
                    <a:pt x="16" y="31"/>
                  </a:cubicBezTo>
                  <a:cubicBezTo>
                    <a:pt x="21" y="27"/>
                    <a:pt x="31" y="25"/>
                    <a:pt x="33" y="19"/>
                  </a:cubicBezTo>
                  <a:cubicBezTo>
                    <a:pt x="35" y="13"/>
                    <a:pt x="24" y="7"/>
                    <a:pt x="19" y="7"/>
                  </a:cubicBezTo>
                  <a:cubicBezTo>
                    <a:pt x="14" y="6"/>
                    <a:pt x="5" y="10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872"/>
            <p:cNvSpPr>
              <a:spLocks/>
            </p:cNvSpPr>
            <p:nvPr/>
          </p:nvSpPr>
          <p:spPr bwMode="auto">
            <a:xfrm>
              <a:off x="2318" y="2217"/>
              <a:ext cx="205" cy="70"/>
            </a:xfrm>
            <a:custGeom>
              <a:avLst/>
              <a:gdLst>
                <a:gd name="T0" fmla="*/ 0 w 82"/>
                <a:gd name="T1" fmla="*/ 175 h 28"/>
                <a:gd name="T2" fmla="*/ 133 w 82"/>
                <a:gd name="T3" fmla="*/ 138 h 28"/>
                <a:gd name="T4" fmla="*/ 233 w 82"/>
                <a:gd name="T5" fmla="*/ 45 h 28"/>
                <a:gd name="T6" fmla="*/ 363 w 82"/>
                <a:gd name="T7" fmla="*/ 38 h 28"/>
                <a:gd name="T8" fmla="*/ 513 w 82"/>
                <a:gd name="T9" fmla="*/ 50 h 28"/>
                <a:gd name="T10" fmla="*/ 395 w 82"/>
                <a:gd name="T11" fmla="*/ 20 h 28"/>
                <a:gd name="T12" fmla="*/ 263 w 82"/>
                <a:gd name="T13" fmla="*/ 8 h 28"/>
                <a:gd name="T14" fmla="*/ 163 w 82"/>
                <a:gd name="T15" fmla="*/ 70 h 28"/>
                <a:gd name="T16" fmla="*/ 45 w 82"/>
                <a:gd name="T17" fmla="*/ 15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28">
                  <a:moveTo>
                    <a:pt x="0" y="28"/>
                  </a:moveTo>
                  <a:cubicBezTo>
                    <a:pt x="7" y="25"/>
                    <a:pt x="14" y="25"/>
                    <a:pt x="21" y="22"/>
                  </a:cubicBezTo>
                  <a:cubicBezTo>
                    <a:pt x="27" y="18"/>
                    <a:pt x="31" y="11"/>
                    <a:pt x="37" y="7"/>
                  </a:cubicBezTo>
                  <a:cubicBezTo>
                    <a:pt x="43" y="2"/>
                    <a:pt x="51" y="5"/>
                    <a:pt x="58" y="6"/>
                  </a:cubicBezTo>
                  <a:cubicBezTo>
                    <a:pt x="66" y="7"/>
                    <a:pt x="76" y="6"/>
                    <a:pt x="82" y="8"/>
                  </a:cubicBezTo>
                  <a:cubicBezTo>
                    <a:pt x="76" y="8"/>
                    <a:pt x="70" y="4"/>
                    <a:pt x="63" y="3"/>
                  </a:cubicBezTo>
                  <a:cubicBezTo>
                    <a:pt x="57" y="2"/>
                    <a:pt x="49" y="0"/>
                    <a:pt x="42" y="1"/>
                  </a:cubicBezTo>
                  <a:cubicBezTo>
                    <a:pt x="35" y="1"/>
                    <a:pt x="30" y="5"/>
                    <a:pt x="26" y="11"/>
                  </a:cubicBezTo>
                  <a:cubicBezTo>
                    <a:pt x="20" y="18"/>
                    <a:pt x="14" y="19"/>
                    <a:pt x="7" y="24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873"/>
            <p:cNvSpPr>
              <a:spLocks/>
            </p:cNvSpPr>
            <p:nvPr/>
          </p:nvSpPr>
          <p:spPr bwMode="auto">
            <a:xfrm>
              <a:off x="2578" y="2242"/>
              <a:ext cx="265" cy="68"/>
            </a:xfrm>
            <a:custGeom>
              <a:avLst/>
              <a:gdLst>
                <a:gd name="T0" fmla="*/ 195 w 106"/>
                <a:gd name="T1" fmla="*/ 58 h 27"/>
                <a:gd name="T2" fmla="*/ 425 w 106"/>
                <a:gd name="T3" fmla="*/ 63 h 27"/>
                <a:gd name="T4" fmla="*/ 663 w 106"/>
                <a:gd name="T5" fmla="*/ 171 h 27"/>
                <a:gd name="T6" fmla="*/ 513 w 106"/>
                <a:gd name="T7" fmla="*/ 76 h 27"/>
                <a:gd name="T8" fmla="*/ 375 w 106"/>
                <a:gd name="T9" fmla="*/ 13 h 27"/>
                <a:gd name="T10" fmla="*/ 208 w 106"/>
                <a:gd name="T11" fmla="*/ 45 h 27"/>
                <a:gd name="T12" fmla="*/ 0 w 106"/>
                <a:gd name="T13" fmla="*/ 5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27">
                  <a:moveTo>
                    <a:pt x="31" y="9"/>
                  </a:moveTo>
                  <a:cubicBezTo>
                    <a:pt x="44" y="8"/>
                    <a:pt x="56" y="4"/>
                    <a:pt x="68" y="10"/>
                  </a:cubicBezTo>
                  <a:cubicBezTo>
                    <a:pt x="81" y="16"/>
                    <a:pt x="95" y="21"/>
                    <a:pt x="106" y="27"/>
                  </a:cubicBezTo>
                  <a:cubicBezTo>
                    <a:pt x="96" y="26"/>
                    <a:pt x="89" y="17"/>
                    <a:pt x="82" y="12"/>
                  </a:cubicBezTo>
                  <a:cubicBezTo>
                    <a:pt x="74" y="7"/>
                    <a:pt x="68" y="4"/>
                    <a:pt x="60" y="2"/>
                  </a:cubicBezTo>
                  <a:cubicBezTo>
                    <a:pt x="50" y="0"/>
                    <a:pt x="42" y="4"/>
                    <a:pt x="33" y="7"/>
                  </a:cubicBezTo>
                  <a:cubicBezTo>
                    <a:pt x="23" y="11"/>
                    <a:pt x="11" y="8"/>
                    <a:pt x="0" y="8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874"/>
            <p:cNvSpPr>
              <a:spLocks/>
            </p:cNvSpPr>
            <p:nvPr/>
          </p:nvSpPr>
          <p:spPr bwMode="auto">
            <a:xfrm>
              <a:off x="2321" y="1995"/>
              <a:ext cx="217" cy="45"/>
            </a:xfrm>
            <a:custGeom>
              <a:avLst/>
              <a:gdLst>
                <a:gd name="T0" fmla="*/ 92 w 87"/>
                <a:gd name="T1" fmla="*/ 63 h 18"/>
                <a:gd name="T2" fmla="*/ 205 w 87"/>
                <a:gd name="T3" fmla="*/ 33 h 18"/>
                <a:gd name="T4" fmla="*/ 317 w 87"/>
                <a:gd name="T5" fmla="*/ 63 h 18"/>
                <a:gd name="T6" fmla="*/ 441 w 87"/>
                <a:gd name="T7" fmla="*/ 75 h 18"/>
                <a:gd name="T8" fmla="*/ 541 w 87"/>
                <a:gd name="T9" fmla="*/ 75 h 18"/>
                <a:gd name="T10" fmla="*/ 262 w 87"/>
                <a:gd name="T11" fmla="*/ 33 h 18"/>
                <a:gd name="T12" fmla="*/ 125 w 87"/>
                <a:gd name="T13" fmla="*/ 20 h 18"/>
                <a:gd name="T14" fmla="*/ 0 w 87"/>
                <a:gd name="T15" fmla="*/ 11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18">
                  <a:moveTo>
                    <a:pt x="15" y="10"/>
                  </a:moveTo>
                  <a:cubicBezTo>
                    <a:pt x="21" y="8"/>
                    <a:pt x="26" y="5"/>
                    <a:pt x="33" y="5"/>
                  </a:cubicBezTo>
                  <a:cubicBezTo>
                    <a:pt x="39" y="5"/>
                    <a:pt x="45" y="8"/>
                    <a:pt x="51" y="10"/>
                  </a:cubicBezTo>
                  <a:cubicBezTo>
                    <a:pt x="57" y="11"/>
                    <a:pt x="64" y="12"/>
                    <a:pt x="71" y="12"/>
                  </a:cubicBezTo>
                  <a:cubicBezTo>
                    <a:pt x="77" y="11"/>
                    <a:pt x="82" y="9"/>
                    <a:pt x="87" y="12"/>
                  </a:cubicBezTo>
                  <a:cubicBezTo>
                    <a:pt x="72" y="9"/>
                    <a:pt x="57" y="8"/>
                    <a:pt x="42" y="5"/>
                  </a:cubicBezTo>
                  <a:cubicBezTo>
                    <a:pt x="35" y="3"/>
                    <a:pt x="28" y="0"/>
                    <a:pt x="20" y="3"/>
                  </a:cubicBezTo>
                  <a:cubicBezTo>
                    <a:pt x="13" y="5"/>
                    <a:pt x="5" y="18"/>
                    <a:pt x="0" y="18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8" name="Freeform 875"/>
            <p:cNvSpPr>
              <a:spLocks/>
            </p:cNvSpPr>
            <p:nvPr/>
          </p:nvSpPr>
          <p:spPr bwMode="auto">
            <a:xfrm>
              <a:off x="2711" y="2032"/>
              <a:ext cx="192" cy="33"/>
            </a:xfrm>
            <a:custGeom>
              <a:avLst/>
              <a:gdLst>
                <a:gd name="T0" fmla="*/ 80 w 77"/>
                <a:gd name="T1" fmla="*/ 71 h 13"/>
                <a:gd name="T2" fmla="*/ 312 w 77"/>
                <a:gd name="T3" fmla="*/ 84 h 13"/>
                <a:gd name="T4" fmla="*/ 479 w 77"/>
                <a:gd name="T5" fmla="*/ 0 h 13"/>
                <a:gd name="T6" fmla="*/ 367 w 77"/>
                <a:gd name="T7" fmla="*/ 33 h 13"/>
                <a:gd name="T8" fmla="*/ 254 w 77"/>
                <a:gd name="T9" fmla="*/ 71 h 13"/>
                <a:gd name="T10" fmla="*/ 130 w 77"/>
                <a:gd name="T11" fmla="*/ 58 h 13"/>
                <a:gd name="T12" fmla="*/ 0 w 77"/>
                <a:gd name="T13" fmla="*/ 5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3">
                  <a:moveTo>
                    <a:pt x="13" y="11"/>
                  </a:moveTo>
                  <a:cubicBezTo>
                    <a:pt x="26" y="11"/>
                    <a:pt x="38" y="13"/>
                    <a:pt x="50" y="13"/>
                  </a:cubicBezTo>
                  <a:cubicBezTo>
                    <a:pt x="62" y="13"/>
                    <a:pt x="66" y="3"/>
                    <a:pt x="77" y="0"/>
                  </a:cubicBezTo>
                  <a:cubicBezTo>
                    <a:pt x="72" y="3"/>
                    <a:pt x="65" y="2"/>
                    <a:pt x="59" y="5"/>
                  </a:cubicBezTo>
                  <a:cubicBezTo>
                    <a:pt x="52" y="7"/>
                    <a:pt x="49" y="11"/>
                    <a:pt x="41" y="11"/>
                  </a:cubicBezTo>
                  <a:cubicBezTo>
                    <a:pt x="34" y="11"/>
                    <a:pt x="28" y="9"/>
                    <a:pt x="21" y="9"/>
                  </a:cubicBezTo>
                  <a:cubicBezTo>
                    <a:pt x="15" y="8"/>
                    <a:pt x="6" y="12"/>
                    <a:pt x="0" y="9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19" name="Freeform 876"/>
            <p:cNvSpPr>
              <a:spLocks/>
            </p:cNvSpPr>
            <p:nvPr/>
          </p:nvSpPr>
          <p:spPr bwMode="auto">
            <a:xfrm>
              <a:off x="3083" y="2115"/>
              <a:ext cx="95" cy="122"/>
            </a:xfrm>
            <a:custGeom>
              <a:avLst/>
              <a:gdLst>
                <a:gd name="T0" fmla="*/ 8 w 38"/>
                <a:gd name="T1" fmla="*/ 55 h 49"/>
                <a:gd name="T2" fmla="*/ 133 w 38"/>
                <a:gd name="T3" fmla="*/ 12 h 49"/>
                <a:gd name="T4" fmla="*/ 238 w 38"/>
                <a:gd name="T5" fmla="*/ 129 h 49"/>
                <a:gd name="T6" fmla="*/ 83 w 38"/>
                <a:gd name="T7" fmla="*/ 50 h 49"/>
                <a:gd name="T8" fmla="*/ 170 w 38"/>
                <a:gd name="T9" fmla="*/ 149 h 49"/>
                <a:gd name="T10" fmla="*/ 150 w 38"/>
                <a:gd name="T11" fmla="*/ 304 h 49"/>
                <a:gd name="T12" fmla="*/ 150 w 38"/>
                <a:gd name="T13" fmla="*/ 149 h 49"/>
                <a:gd name="T14" fmla="*/ 33 w 38"/>
                <a:gd name="T15" fmla="*/ 37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49">
                  <a:moveTo>
                    <a:pt x="1" y="9"/>
                  </a:moveTo>
                  <a:cubicBezTo>
                    <a:pt x="0" y="0"/>
                    <a:pt x="15" y="1"/>
                    <a:pt x="21" y="2"/>
                  </a:cubicBezTo>
                  <a:cubicBezTo>
                    <a:pt x="30" y="5"/>
                    <a:pt x="33" y="14"/>
                    <a:pt x="38" y="21"/>
                  </a:cubicBezTo>
                  <a:cubicBezTo>
                    <a:pt x="32" y="15"/>
                    <a:pt x="22" y="4"/>
                    <a:pt x="13" y="8"/>
                  </a:cubicBezTo>
                  <a:cubicBezTo>
                    <a:pt x="15" y="14"/>
                    <a:pt x="24" y="19"/>
                    <a:pt x="27" y="24"/>
                  </a:cubicBezTo>
                  <a:cubicBezTo>
                    <a:pt x="31" y="31"/>
                    <a:pt x="32" y="45"/>
                    <a:pt x="24" y="49"/>
                  </a:cubicBezTo>
                  <a:cubicBezTo>
                    <a:pt x="25" y="41"/>
                    <a:pt x="29" y="32"/>
                    <a:pt x="24" y="24"/>
                  </a:cubicBezTo>
                  <a:cubicBezTo>
                    <a:pt x="19" y="15"/>
                    <a:pt x="7" y="15"/>
                    <a:pt x="5" y="6"/>
                  </a:cubicBezTo>
                </a:path>
              </a:pathLst>
            </a:custGeom>
            <a:solidFill>
              <a:srgbClr val="B0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0" name="Freeform 877"/>
            <p:cNvSpPr>
              <a:spLocks/>
            </p:cNvSpPr>
            <p:nvPr/>
          </p:nvSpPr>
          <p:spPr bwMode="auto">
            <a:xfrm>
              <a:off x="2603" y="2387"/>
              <a:ext cx="178" cy="80"/>
            </a:xfrm>
            <a:custGeom>
              <a:avLst/>
              <a:gdLst>
                <a:gd name="T0" fmla="*/ 45 w 71"/>
                <a:gd name="T1" fmla="*/ 58 h 32"/>
                <a:gd name="T2" fmla="*/ 213 w 71"/>
                <a:gd name="T3" fmla="*/ 150 h 32"/>
                <a:gd name="T4" fmla="*/ 446 w 71"/>
                <a:gd name="T5" fmla="*/ 158 h 32"/>
                <a:gd name="T6" fmla="*/ 196 w 71"/>
                <a:gd name="T7" fmla="*/ 113 h 32"/>
                <a:gd name="T8" fmla="*/ 95 w 71"/>
                <a:gd name="T9" fmla="*/ 45 h 32"/>
                <a:gd name="T10" fmla="*/ 50 w 71"/>
                <a:gd name="T11" fmla="*/ 45 h 32"/>
                <a:gd name="T12" fmla="*/ 0 w 7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2">
                  <a:moveTo>
                    <a:pt x="7" y="9"/>
                  </a:moveTo>
                  <a:cubicBezTo>
                    <a:pt x="13" y="15"/>
                    <a:pt x="25" y="22"/>
                    <a:pt x="34" y="24"/>
                  </a:cubicBezTo>
                  <a:cubicBezTo>
                    <a:pt x="44" y="27"/>
                    <a:pt x="62" y="32"/>
                    <a:pt x="71" y="25"/>
                  </a:cubicBezTo>
                  <a:cubicBezTo>
                    <a:pt x="56" y="28"/>
                    <a:pt x="45" y="23"/>
                    <a:pt x="31" y="18"/>
                  </a:cubicBezTo>
                  <a:cubicBezTo>
                    <a:pt x="25" y="16"/>
                    <a:pt x="21" y="10"/>
                    <a:pt x="15" y="7"/>
                  </a:cubicBezTo>
                  <a:cubicBezTo>
                    <a:pt x="12" y="6"/>
                    <a:pt x="10" y="8"/>
                    <a:pt x="8" y="7"/>
                  </a:cubicBezTo>
                  <a:cubicBezTo>
                    <a:pt x="5" y="5"/>
                    <a:pt x="2" y="2"/>
                    <a:pt x="0" y="0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1" name="Freeform 878"/>
            <p:cNvSpPr>
              <a:spLocks/>
            </p:cNvSpPr>
            <p:nvPr/>
          </p:nvSpPr>
          <p:spPr bwMode="auto">
            <a:xfrm>
              <a:off x="2971" y="2247"/>
              <a:ext cx="127" cy="158"/>
            </a:xfrm>
            <a:custGeom>
              <a:avLst/>
              <a:gdLst>
                <a:gd name="T0" fmla="*/ 42 w 51"/>
                <a:gd name="T1" fmla="*/ 0 h 63"/>
                <a:gd name="T2" fmla="*/ 129 w 51"/>
                <a:gd name="T3" fmla="*/ 221 h 63"/>
                <a:gd name="T4" fmla="*/ 316 w 51"/>
                <a:gd name="T5" fmla="*/ 364 h 63"/>
                <a:gd name="T6" fmla="*/ 291 w 51"/>
                <a:gd name="T7" fmla="*/ 321 h 63"/>
                <a:gd name="T8" fmla="*/ 142 w 51"/>
                <a:gd name="T9" fmla="*/ 201 h 63"/>
                <a:gd name="T10" fmla="*/ 67 w 51"/>
                <a:gd name="T11" fmla="*/ 113 h 63"/>
                <a:gd name="T12" fmla="*/ 37 w 51"/>
                <a:gd name="T13" fmla="*/ 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63">
                  <a:moveTo>
                    <a:pt x="7" y="0"/>
                  </a:moveTo>
                  <a:cubicBezTo>
                    <a:pt x="0" y="13"/>
                    <a:pt x="14" y="25"/>
                    <a:pt x="21" y="35"/>
                  </a:cubicBezTo>
                  <a:cubicBezTo>
                    <a:pt x="29" y="45"/>
                    <a:pt x="34" y="63"/>
                    <a:pt x="51" y="58"/>
                  </a:cubicBezTo>
                  <a:cubicBezTo>
                    <a:pt x="46" y="58"/>
                    <a:pt x="46" y="54"/>
                    <a:pt x="47" y="51"/>
                  </a:cubicBezTo>
                  <a:cubicBezTo>
                    <a:pt x="37" y="55"/>
                    <a:pt x="29" y="38"/>
                    <a:pt x="23" y="32"/>
                  </a:cubicBezTo>
                  <a:cubicBezTo>
                    <a:pt x="19" y="27"/>
                    <a:pt x="14" y="23"/>
                    <a:pt x="11" y="18"/>
                  </a:cubicBezTo>
                  <a:cubicBezTo>
                    <a:pt x="9" y="15"/>
                    <a:pt x="3" y="3"/>
                    <a:pt x="6" y="1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2" name="Freeform 879"/>
            <p:cNvSpPr>
              <a:spLocks/>
            </p:cNvSpPr>
            <p:nvPr/>
          </p:nvSpPr>
          <p:spPr bwMode="auto">
            <a:xfrm>
              <a:off x="2338" y="2465"/>
              <a:ext cx="130" cy="107"/>
            </a:xfrm>
            <a:custGeom>
              <a:avLst/>
              <a:gdLst>
                <a:gd name="T0" fmla="*/ 88 w 52"/>
                <a:gd name="T1" fmla="*/ 0 h 43"/>
                <a:gd name="T2" fmla="*/ 75 w 52"/>
                <a:gd name="T3" fmla="*/ 229 h 43"/>
                <a:gd name="T4" fmla="*/ 200 w 52"/>
                <a:gd name="T5" fmla="*/ 236 h 43"/>
                <a:gd name="T6" fmla="*/ 325 w 52"/>
                <a:gd name="T7" fmla="*/ 224 h 43"/>
                <a:gd name="T8" fmla="*/ 138 w 52"/>
                <a:gd name="T9" fmla="*/ 224 h 43"/>
                <a:gd name="T10" fmla="*/ 83 w 52"/>
                <a:gd name="T11" fmla="*/ 62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3">
                  <a:moveTo>
                    <a:pt x="14" y="0"/>
                  </a:moveTo>
                  <a:cubicBezTo>
                    <a:pt x="3" y="10"/>
                    <a:pt x="0" y="28"/>
                    <a:pt x="12" y="37"/>
                  </a:cubicBezTo>
                  <a:cubicBezTo>
                    <a:pt x="19" y="43"/>
                    <a:pt x="23" y="41"/>
                    <a:pt x="32" y="38"/>
                  </a:cubicBezTo>
                  <a:cubicBezTo>
                    <a:pt x="38" y="36"/>
                    <a:pt x="45" y="37"/>
                    <a:pt x="52" y="36"/>
                  </a:cubicBezTo>
                  <a:cubicBezTo>
                    <a:pt x="45" y="30"/>
                    <a:pt x="30" y="38"/>
                    <a:pt x="22" y="36"/>
                  </a:cubicBezTo>
                  <a:cubicBezTo>
                    <a:pt x="6" y="34"/>
                    <a:pt x="12" y="22"/>
                    <a:pt x="13" y="10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3" name="Freeform 880"/>
            <p:cNvSpPr>
              <a:spLocks/>
            </p:cNvSpPr>
            <p:nvPr/>
          </p:nvSpPr>
          <p:spPr bwMode="auto">
            <a:xfrm>
              <a:off x="2138" y="2417"/>
              <a:ext cx="75" cy="105"/>
            </a:xfrm>
            <a:custGeom>
              <a:avLst/>
              <a:gdLst>
                <a:gd name="T0" fmla="*/ 0 w 30"/>
                <a:gd name="T1" fmla="*/ 258 h 42"/>
                <a:gd name="T2" fmla="*/ 170 w 30"/>
                <a:gd name="T3" fmla="*/ 195 h 42"/>
                <a:gd name="T4" fmla="*/ 125 w 30"/>
                <a:gd name="T5" fmla="*/ 0 h 42"/>
                <a:gd name="T6" fmla="*/ 138 w 30"/>
                <a:gd name="T7" fmla="*/ 133 h 42"/>
                <a:gd name="T8" fmla="*/ 45 w 30"/>
                <a:gd name="T9" fmla="*/ 24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2">
                  <a:moveTo>
                    <a:pt x="0" y="41"/>
                  </a:moveTo>
                  <a:cubicBezTo>
                    <a:pt x="8" y="42"/>
                    <a:pt x="24" y="42"/>
                    <a:pt x="27" y="31"/>
                  </a:cubicBezTo>
                  <a:cubicBezTo>
                    <a:pt x="30" y="20"/>
                    <a:pt x="18" y="11"/>
                    <a:pt x="20" y="0"/>
                  </a:cubicBezTo>
                  <a:cubicBezTo>
                    <a:pt x="15" y="5"/>
                    <a:pt x="21" y="14"/>
                    <a:pt x="22" y="21"/>
                  </a:cubicBezTo>
                  <a:cubicBezTo>
                    <a:pt x="23" y="35"/>
                    <a:pt x="16" y="32"/>
                    <a:pt x="7" y="39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4" name="Freeform 881"/>
            <p:cNvSpPr>
              <a:spLocks/>
            </p:cNvSpPr>
            <p:nvPr/>
          </p:nvSpPr>
          <p:spPr bwMode="auto">
            <a:xfrm>
              <a:off x="1706" y="2312"/>
              <a:ext cx="87" cy="73"/>
            </a:xfrm>
            <a:custGeom>
              <a:avLst/>
              <a:gdLst>
                <a:gd name="T0" fmla="*/ 216 w 35"/>
                <a:gd name="T1" fmla="*/ 0 h 29"/>
                <a:gd name="T2" fmla="*/ 179 w 35"/>
                <a:gd name="T3" fmla="*/ 159 h 29"/>
                <a:gd name="T4" fmla="*/ 0 w 35"/>
                <a:gd name="T5" fmla="*/ 184 h 29"/>
                <a:gd name="T6" fmla="*/ 30 w 35"/>
                <a:gd name="T7" fmla="*/ 113 h 29"/>
                <a:gd name="T8" fmla="*/ 117 w 35"/>
                <a:gd name="T9" fmla="*/ 101 h 29"/>
                <a:gd name="T10" fmla="*/ 186 w 35"/>
                <a:gd name="T11" fmla="*/ 96 h 29"/>
                <a:gd name="T12" fmla="*/ 204 w 35"/>
                <a:gd name="T13" fmla="*/ 20 h 29"/>
                <a:gd name="T14" fmla="*/ 204 w 35"/>
                <a:gd name="T15" fmla="*/ 8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9">
                  <a:moveTo>
                    <a:pt x="35" y="0"/>
                  </a:moveTo>
                  <a:cubicBezTo>
                    <a:pt x="35" y="9"/>
                    <a:pt x="33" y="16"/>
                    <a:pt x="29" y="25"/>
                  </a:cubicBezTo>
                  <a:cubicBezTo>
                    <a:pt x="19" y="23"/>
                    <a:pt x="4" y="14"/>
                    <a:pt x="0" y="29"/>
                  </a:cubicBezTo>
                  <a:cubicBezTo>
                    <a:pt x="2" y="25"/>
                    <a:pt x="1" y="21"/>
                    <a:pt x="5" y="18"/>
                  </a:cubicBezTo>
                  <a:cubicBezTo>
                    <a:pt x="8" y="17"/>
                    <a:pt x="16" y="16"/>
                    <a:pt x="19" y="16"/>
                  </a:cubicBezTo>
                  <a:cubicBezTo>
                    <a:pt x="24" y="16"/>
                    <a:pt x="26" y="20"/>
                    <a:pt x="30" y="15"/>
                  </a:cubicBezTo>
                  <a:cubicBezTo>
                    <a:pt x="32" y="11"/>
                    <a:pt x="28" y="5"/>
                    <a:pt x="33" y="3"/>
                  </a:cubicBezTo>
                  <a:cubicBezTo>
                    <a:pt x="33" y="2"/>
                    <a:pt x="33" y="1"/>
                    <a:pt x="33" y="1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5" name="Freeform 882"/>
            <p:cNvSpPr>
              <a:spLocks/>
            </p:cNvSpPr>
            <p:nvPr/>
          </p:nvSpPr>
          <p:spPr bwMode="auto">
            <a:xfrm>
              <a:off x="1806" y="2185"/>
              <a:ext cx="90" cy="25"/>
            </a:xfrm>
            <a:custGeom>
              <a:avLst/>
              <a:gdLst>
                <a:gd name="T0" fmla="*/ 0 w 36"/>
                <a:gd name="T1" fmla="*/ 50 h 10"/>
                <a:gd name="T2" fmla="*/ 100 w 36"/>
                <a:gd name="T3" fmla="*/ 13 h 10"/>
                <a:gd name="T4" fmla="*/ 163 w 36"/>
                <a:gd name="T5" fmla="*/ 33 h 10"/>
                <a:gd name="T6" fmla="*/ 225 w 36"/>
                <a:gd name="T7" fmla="*/ 25 h 10"/>
                <a:gd name="T8" fmla="*/ 45 w 36"/>
                <a:gd name="T9" fmla="*/ 3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0">
                  <a:moveTo>
                    <a:pt x="0" y="8"/>
                  </a:moveTo>
                  <a:cubicBezTo>
                    <a:pt x="8" y="7"/>
                    <a:pt x="7" y="0"/>
                    <a:pt x="16" y="2"/>
                  </a:cubicBezTo>
                  <a:cubicBezTo>
                    <a:pt x="19" y="3"/>
                    <a:pt x="23" y="5"/>
                    <a:pt x="26" y="5"/>
                  </a:cubicBezTo>
                  <a:cubicBezTo>
                    <a:pt x="30" y="5"/>
                    <a:pt x="33" y="4"/>
                    <a:pt x="36" y="4"/>
                  </a:cubicBezTo>
                  <a:cubicBezTo>
                    <a:pt x="26" y="10"/>
                    <a:pt x="17" y="1"/>
                    <a:pt x="7" y="5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6" name="Freeform 883"/>
            <p:cNvSpPr>
              <a:spLocks/>
            </p:cNvSpPr>
            <p:nvPr/>
          </p:nvSpPr>
          <p:spPr bwMode="auto">
            <a:xfrm>
              <a:off x="1828" y="1855"/>
              <a:ext cx="50" cy="65"/>
            </a:xfrm>
            <a:custGeom>
              <a:avLst/>
              <a:gdLst>
                <a:gd name="T0" fmla="*/ 8 w 20"/>
                <a:gd name="T1" fmla="*/ 8 h 26"/>
                <a:gd name="T2" fmla="*/ 120 w 20"/>
                <a:gd name="T3" fmla="*/ 88 h 26"/>
                <a:gd name="T4" fmla="*/ 0 w 20"/>
                <a:gd name="T5" fmla="*/ 163 h 26"/>
                <a:gd name="T6" fmla="*/ 75 w 20"/>
                <a:gd name="T7" fmla="*/ 88 h 26"/>
                <a:gd name="T8" fmla="*/ 20 w 20"/>
                <a:gd name="T9" fmla="*/ 1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6">
                  <a:moveTo>
                    <a:pt x="1" y="1"/>
                  </a:moveTo>
                  <a:cubicBezTo>
                    <a:pt x="7" y="0"/>
                    <a:pt x="18" y="8"/>
                    <a:pt x="19" y="14"/>
                  </a:cubicBezTo>
                  <a:cubicBezTo>
                    <a:pt x="20" y="23"/>
                    <a:pt x="6" y="23"/>
                    <a:pt x="0" y="26"/>
                  </a:cubicBezTo>
                  <a:cubicBezTo>
                    <a:pt x="5" y="24"/>
                    <a:pt x="12" y="19"/>
                    <a:pt x="12" y="14"/>
                  </a:cubicBezTo>
                  <a:cubicBezTo>
                    <a:pt x="13" y="7"/>
                    <a:pt x="7" y="5"/>
                    <a:pt x="3" y="2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7" name="Freeform 884"/>
            <p:cNvSpPr>
              <a:spLocks/>
            </p:cNvSpPr>
            <p:nvPr/>
          </p:nvSpPr>
          <p:spPr bwMode="auto">
            <a:xfrm>
              <a:off x="2391" y="1687"/>
              <a:ext cx="62" cy="128"/>
            </a:xfrm>
            <a:custGeom>
              <a:avLst/>
              <a:gdLst>
                <a:gd name="T0" fmla="*/ 154 w 25"/>
                <a:gd name="T1" fmla="*/ 0 h 51"/>
                <a:gd name="T2" fmla="*/ 117 w 25"/>
                <a:gd name="T3" fmla="*/ 226 h 51"/>
                <a:gd name="T4" fmla="*/ 17 w 25"/>
                <a:gd name="T5" fmla="*/ 95 h 51"/>
                <a:gd name="T6" fmla="*/ 79 w 25"/>
                <a:gd name="T7" fmla="*/ 201 h 51"/>
                <a:gd name="T8" fmla="*/ 117 w 25"/>
                <a:gd name="T9" fmla="*/ 1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51">
                  <a:moveTo>
                    <a:pt x="25" y="0"/>
                  </a:moveTo>
                  <a:cubicBezTo>
                    <a:pt x="18" y="11"/>
                    <a:pt x="23" y="25"/>
                    <a:pt x="19" y="36"/>
                  </a:cubicBezTo>
                  <a:cubicBezTo>
                    <a:pt x="14" y="51"/>
                    <a:pt x="0" y="22"/>
                    <a:pt x="3" y="15"/>
                  </a:cubicBezTo>
                  <a:cubicBezTo>
                    <a:pt x="3" y="22"/>
                    <a:pt x="7" y="28"/>
                    <a:pt x="13" y="32"/>
                  </a:cubicBezTo>
                  <a:cubicBezTo>
                    <a:pt x="16" y="30"/>
                    <a:pt x="17" y="27"/>
                    <a:pt x="19" y="24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8" name="Freeform 885"/>
            <p:cNvSpPr>
              <a:spLocks/>
            </p:cNvSpPr>
            <p:nvPr/>
          </p:nvSpPr>
          <p:spPr bwMode="auto">
            <a:xfrm>
              <a:off x="3028" y="1270"/>
              <a:ext cx="93" cy="80"/>
            </a:xfrm>
            <a:custGeom>
              <a:avLst/>
              <a:gdLst>
                <a:gd name="T0" fmla="*/ 113 w 37"/>
                <a:gd name="T1" fmla="*/ 63 h 32"/>
                <a:gd name="T2" fmla="*/ 163 w 37"/>
                <a:gd name="T3" fmla="*/ 108 h 32"/>
                <a:gd name="T4" fmla="*/ 0 w 37"/>
                <a:gd name="T5" fmla="*/ 200 h 32"/>
                <a:gd name="T6" fmla="*/ 214 w 37"/>
                <a:gd name="T7" fmla="*/ 75 h 32"/>
                <a:gd name="T8" fmla="*/ 196 w 37"/>
                <a:gd name="T9" fmla="*/ 8 h 32"/>
                <a:gd name="T10" fmla="*/ 88 w 37"/>
                <a:gd name="T11" fmla="*/ 58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2">
                  <a:moveTo>
                    <a:pt x="18" y="10"/>
                  </a:moveTo>
                  <a:cubicBezTo>
                    <a:pt x="23" y="0"/>
                    <a:pt x="32" y="8"/>
                    <a:pt x="26" y="17"/>
                  </a:cubicBezTo>
                  <a:cubicBezTo>
                    <a:pt x="19" y="25"/>
                    <a:pt x="8" y="27"/>
                    <a:pt x="0" y="32"/>
                  </a:cubicBezTo>
                  <a:cubicBezTo>
                    <a:pt x="12" y="30"/>
                    <a:pt x="28" y="22"/>
                    <a:pt x="34" y="12"/>
                  </a:cubicBezTo>
                  <a:cubicBezTo>
                    <a:pt x="37" y="7"/>
                    <a:pt x="37" y="2"/>
                    <a:pt x="31" y="1"/>
                  </a:cubicBezTo>
                  <a:cubicBezTo>
                    <a:pt x="25" y="0"/>
                    <a:pt x="18" y="6"/>
                    <a:pt x="14" y="9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29" name="Freeform 886"/>
            <p:cNvSpPr>
              <a:spLocks/>
            </p:cNvSpPr>
            <p:nvPr/>
          </p:nvSpPr>
          <p:spPr bwMode="auto">
            <a:xfrm>
              <a:off x="2433" y="1019"/>
              <a:ext cx="135" cy="90"/>
            </a:xfrm>
            <a:custGeom>
              <a:avLst/>
              <a:gdLst>
                <a:gd name="T0" fmla="*/ 250 w 54"/>
                <a:gd name="T1" fmla="*/ 33 h 36"/>
                <a:gd name="T2" fmla="*/ 50 w 54"/>
                <a:gd name="T3" fmla="*/ 50 h 36"/>
                <a:gd name="T4" fmla="*/ 70 w 54"/>
                <a:gd name="T5" fmla="*/ 225 h 36"/>
                <a:gd name="T6" fmla="*/ 125 w 54"/>
                <a:gd name="T7" fmla="*/ 38 h 36"/>
                <a:gd name="T8" fmla="*/ 338 w 54"/>
                <a:gd name="T9" fmla="*/ 95 h 36"/>
                <a:gd name="T10" fmla="*/ 270 w 54"/>
                <a:gd name="T11" fmla="*/ 3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36">
                  <a:moveTo>
                    <a:pt x="40" y="5"/>
                  </a:moveTo>
                  <a:cubicBezTo>
                    <a:pt x="30" y="4"/>
                    <a:pt x="16" y="0"/>
                    <a:pt x="8" y="8"/>
                  </a:cubicBezTo>
                  <a:cubicBezTo>
                    <a:pt x="0" y="15"/>
                    <a:pt x="12" y="26"/>
                    <a:pt x="11" y="36"/>
                  </a:cubicBezTo>
                  <a:cubicBezTo>
                    <a:pt x="15" y="24"/>
                    <a:pt x="5" y="9"/>
                    <a:pt x="20" y="6"/>
                  </a:cubicBezTo>
                  <a:cubicBezTo>
                    <a:pt x="33" y="4"/>
                    <a:pt x="44" y="7"/>
                    <a:pt x="54" y="15"/>
                  </a:cubicBezTo>
                  <a:cubicBezTo>
                    <a:pt x="52" y="10"/>
                    <a:pt x="47" y="9"/>
                    <a:pt x="43" y="6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0" name="Freeform 887"/>
            <p:cNvSpPr>
              <a:spLocks/>
            </p:cNvSpPr>
            <p:nvPr/>
          </p:nvSpPr>
          <p:spPr bwMode="auto">
            <a:xfrm>
              <a:off x="1838" y="1675"/>
              <a:ext cx="48" cy="157"/>
            </a:xfrm>
            <a:custGeom>
              <a:avLst/>
              <a:gdLst>
                <a:gd name="T0" fmla="*/ 13 w 19"/>
                <a:gd name="T1" fmla="*/ 12 h 63"/>
                <a:gd name="T2" fmla="*/ 38 w 19"/>
                <a:gd name="T3" fmla="*/ 100 h 63"/>
                <a:gd name="T4" fmla="*/ 45 w 19"/>
                <a:gd name="T5" fmla="*/ 204 h 63"/>
                <a:gd name="T6" fmla="*/ 51 w 19"/>
                <a:gd name="T7" fmla="*/ 312 h 63"/>
                <a:gd name="T8" fmla="*/ 121 w 19"/>
                <a:gd name="T9" fmla="*/ 391 h 63"/>
                <a:gd name="T10" fmla="*/ 63 w 19"/>
                <a:gd name="T11" fmla="*/ 167 h 63"/>
                <a:gd name="T12" fmla="*/ 58 w 19"/>
                <a:gd name="T13" fmla="*/ 67 h 63"/>
                <a:gd name="T14" fmla="*/ 0 w 19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63">
                  <a:moveTo>
                    <a:pt x="2" y="2"/>
                  </a:moveTo>
                  <a:cubicBezTo>
                    <a:pt x="3" y="7"/>
                    <a:pt x="5" y="11"/>
                    <a:pt x="6" y="16"/>
                  </a:cubicBezTo>
                  <a:cubicBezTo>
                    <a:pt x="7" y="22"/>
                    <a:pt x="7" y="27"/>
                    <a:pt x="7" y="33"/>
                  </a:cubicBezTo>
                  <a:cubicBezTo>
                    <a:pt x="7" y="38"/>
                    <a:pt x="6" y="45"/>
                    <a:pt x="8" y="50"/>
                  </a:cubicBezTo>
                  <a:cubicBezTo>
                    <a:pt x="10" y="56"/>
                    <a:pt x="16" y="58"/>
                    <a:pt x="19" y="63"/>
                  </a:cubicBezTo>
                  <a:cubicBezTo>
                    <a:pt x="10" y="54"/>
                    <a:pt x="10" y="39"/>
                    <a:pt x="10" y="27"/>
                  </a:cubicBezTo>
                  <a:cubicBezTo>
                    <a:pt x="10" y="22"/>
                    <a:pt x="12" y="15"/>
                    <a:pt x="9" y="11"/>
                  </a:cubicBezTo>
                  <a:cubicBezTo>
                    <a:pt x="7" y="7"/>
                    <a:pt x="3" y="4"/>
                    <a:pt x="0" y="0"/>
                  </a:cubicBezTo>
                </a:path>
              </a:pathLst>
            </a:custGeom>
            <a:solidFill>
              <a:srgbClr val="B0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1" name="Freeform 888"/>
            <p:cNvSpPr>
              <a:spLocks/>
            </p:cNvSpPr>
            <p:nvPr/>
          </p:nvSpPr>
          <p:spPr bwMode="auto">
            <a:xfrm>
              <a:off x="4081" y="1715"/>
              <a:ext cx="165" cy="315"/>
            </a:xfrm>
            <a:custGeom>
              <a:avLst/>
              <a:gdLst>
                <a:gd name="T0" fmla="*/ 88 w 66"/>
                <a:gd name="T1" fmla="*/ 483 h 126"/>
                <a:gd name="T2" fmla="*/ 8 w 66"/>
                <a:gd name="T3" fmla="*/ 788 h 126"/>
                <a:gd name="T4" fmla="*/ 233 w 66"/>
                <a:gd name="T5" fmla="*/ 683 h 126"/>
                <a:gd name="T6" fmla="*/ 395 w 66"/>
                <a:gd name="T7" fmla="*/ 520 h 126"/>
                <a:gd name="T8" fmla="*/ 408 w 66"/>
                <a:gd name="T9" fmla="*/ 263 h 126"/>
                <a:gd name="T10" fmla="*/ 400 w 66"/>
                <a:gd name="T11" fmla="*/ 120 h 126"/>
                <a:gd name="T12" fmla="*/ 388 w 66"/>
                <a:gd name="T13" fmla="*/ 0 h 126"/>
                <a:gd name="T14" fmla="*/ 245 w 66"/>
                <a:gd name="T15" fmla="*/ 238 h 126"/>
                <a:gd name="T16" fmla="*/ 258 w 66"/>
                <a:gd name="T17" fmla="*/ 383 h 126"/>
                <a:gd name="T18" fmla="*/ 308 w 66"/>
                <a:gd name="T19" fmla="*/ 520 h 126"/>
                <a:gd name="T20" fmla="*/ 208 w 66"/>
                <a:gd name="T21" fmla="*/ 595 h 126"/>
                <a:gd name="T22" fmla="*/ 133 w 66"/>
                <a:gd name="T23" fmla="*/ 470 h 126"/>
                <a:gd name="T24" fmla="*/ 83 w 66"/>
                <a:gd name="T25" fmla="*/ 195 h 126"/>
                <a:gd name="T26" fmla="*/ 108 w 66"/>
                <a:gd name="T27" fmla="*/ 370 h 126"/>
                <a:gd name="T28" fmla="*/ 83 w 66"/>
                <a:gd name="T29" fmla="*/ 550 h 1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6" h="126">
                  <a:moveTo>
                    <a:pt x="14" y="77"/>
                  </a:moveTo>
                  <a:cubicBezTo>
                    <a:pt x="10" y="92"/>
                    <a:pt x="0" y="110"/>
                    <a:pt x="1" y="126"/>
                  </a:cubicBezTo>
                  <a:cubicBezTo>
                    <a:pt x="11" y="125"/>
                    <a:pt x="27" y="114"/>
                    <a:pt x="37" y="109"/>
                  </a:cubicBezTo>
                  <a:cubicBezTo>
                    <a:pt x="50" y="102"/>
                    <a:pt x="60" y="98"/>
                    <a:pt x="63" y="83"/>
                  </a:cubicBezTo>
                  <a:cubicBezTo>
                    <a:pt x="65" y="69"/>
                    <a:pt x="64" y="56"/>
                    <a:pt x="65" y="42"/>
                  </a:cubicBezTo>
                  <a:cubicBezTo>
                    <a:pt x="65" y="34"/>
                    <a:pt x="64" y="27"/>
                    <a:pt x="64" y="19"/>
                  </a:cubicBezTo>
                  <a:cubicBezTo>
                    <a:pt x="63" y="13"/>
                    <a:pt x="66" y="3"/>
                    <a:pt x="62" y="0"/>
                  </a:cubicBezTo>
                  <a:cubicBezTo>
                    <a:pt x="46" y="10"/>
                    <a:pt x="41" y="18"/>
                    <a:pt x="39" y="38"/>
                  </a:cubicBezTo>
                  <a:cubicBezTo>
                    <a:pt x="38" y="46"/>
                    <a:pt x="39" y="53"/>
                    <a:pt x="41" y="61"/>
                  </a:cubicBezTo>
                  <a:cubicBezTo>
                    <a:pt x="43" y="67"/>
                    <a:pt x="49" y="77"/>
                    <a:pt x="49" y="83"/>
                  </a:cubicBezTo>
                  <a:cubicBezTo>
                    <a:pt x="50" y="90"/>
                    <a:pt x="40" y="96"/>
                    <a:pt x="33" y="95"/>
                  </a:cubicBezTo>
                  <a:cubicBezTo>
                    <a:pt x="24" y="94"/>
                    <a:pt x="22" y="83"/>
                    <a:pt x="21" y="75"/>
                  </a:cubicBezTo>
                  <a:cubicBezTo>
                    <a:pt x="19" y="65"/>
                    <a:pt x="27" y="33"/>
                    <a:pt x="13" y="31"/>
                  </a:cubicBezTo>
                  <a:cubicBezTo>
                    <a:pt x="11" y="40"/>
                    <a:pt x="16" y="49"/>
                    <a:pt x="17" y="59"/>
                  </a:cubicBezTo>
                  <a:cubicBezTo>
                    <a:pt x="17" y="66"/>
                    <a:pt x="9" y="83"/>
                    <a:pt x="13" y="88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2" name="Freeform 889"/>
            <p:cNvSpPr>
              <a:spLocks/>
            </p:cNvSpPr>
            <p:nvPr/>
          </p:nvSpPr>
          <p:spPr bwMode="auto">
            <a:xfrm>
              <a:off x="4186" y="1582"/>
              <a:ext cx="55" cy="238"/>
            </a:xfrm>
            <a:custGeom>
              <a:avLst/>
              <a:gdLst>
                <a:gd name="T0" fmla="*/ 0 w 22"/>
                <a:gd name="T1" fmla="*/ 458 h 95"/>
                <a:gd name="T2" fmla="*/ 113 w 22"/>
                <a:gd name="T3" fmla="*/ 0 h 95"/>
                <a:gd name="T4" fmla="*/ 125 w 22"/>
                <a:gd name="T5" fmla="*/ 283 h 95"/>
                <a:gd name="T6" fmla="*/ 138 w 22"/>
                <a:gd name="T7" fmla="*/ 413 h 95"/>
                <a:gd name="T8" fmla="*/ 108 w 22"/>
                <a:gd name="T9" fmla="*/ 596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95">
                  <a:moveTo>
                    <a:pt x="0" y="73"/>
                  </a:moveTo>
                  <a:cubicBezTo>
                    <a:pt x="8" y="51"/>
                    <a:pt x="20" y="26"/>
                    <a:pt x="18" y="0"/>
                  </a:cubicBezTo>
                  <a:cubicBezTo>
                    <a:pt x="20" y="14"/>
                    <a:pt x="21" y="30"/>
                    <a:pt x="20" y="45"/>
                  </a:cubicBezTo>
                  <a:cubicBezTo>
                    <a:pt x="20" y="52"/>
                    <a:pt x="22" y="58"/>
                    <a:pt x="22" y="66"/>
                  </a:cubicBezTo>
                  <a:cubicBezTo>
                    <a:pt x="22" y="76"/>
                    <a:pt x="18" y="85"/>
                    <a:pt x="17" y="95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3" name="Freeform 890"/>
            <p:cNvSpPr>
              <a:spLocks/>
            </p:cNvSpPr>
            <p:nvPr/>
          </p:nvSpPr>
          <p:spPr bwMode="auto">
            <a:xfrm>
              <a:off x="3796" y="1019"/>
              <a:ext cx="397" cy="791"/>
            </a:xfrm>
            <a:custGeom>
              <a:avLst/>
              <a:gdLst>
                <a:gd name="T0" fmla="*/ 811 w 159"/>
                <a:gd name="T1" fmla="*/ 909 h 316"/>
                <a:gd name="T2" fmla="*/ 629 w 159"/>
                <a:gd name="T3" fmla="*/ 726 h 316"/>
                <a:gd name="T4" fmla="*/ 587 w 159"/>
                <a:gd name="T5" fmla="*/ 596 h 316"/>
                <a:gd name="T6" fmla="*/ 599 w 159"/>
                <a:gd name="T7" fmla="*/ 438 h 316"/>
                <a:gd name="T8" fmla="*/ 387 w 159"/>
                <a:gd name="T9" fmla="*/ 195 h 316"/>
                <a:gd name="T10" fmla="*/ 280 w 159"/>
                <a:gd name="T11" fmla="*/ 100 h 316"/>
                <a:gd name="T12" fmla="*/ 330 w 159"/>
                <a:gd name="T13" fmla="*/ 220 h 316"/>
                <a:gd name="T14" fmla="*/ 437 w 159"/>
                <a:gd name="T15" fmla="*/ 421 h 316"/>
                <a:gd name="T16" fmla="*/ 267 w 159"/>
                <a:gd name="T17" fmla="*/ 345 h 316"/>
                <a:gd name="T18" fmla="*/ 225 w 159"/>
                <a:gd name="T19" fmla="*/ 150 h 316"/>
                <a:gd name="T20" fmla="*/ 105 w 159"/>
                <a:gd name="T21" fmla="*/ 0 h 316"/>
                <a:gd name="T22" fmla="*/ 80 w 159"/>
                <a:gd name="T23" fmla="*/ 0 h 316"/>
                <a:gd name="T24" fmla="*/ 167 w 159"/>
                <a:gd name="T25" fmla="*/ 213 h 316"/>
                <a:gd name="T26" fmla="*/ 192 w 159"/>
                <a:gd name="T27" fmla="*/ 313 h 316"/>
                <a:gd name="T28" fmla="*/ 230 w 159"/>
                <a:gd name="T29" fmla="*/ 401 h 316"/>
                <a:gd name="T30" fmla="*/ 362 w 159"/>
                <a:gd name="T31" fmla="*/ 508 h 316"/>
                <a:gd name="T32" fmla="*/ 454 w 159"/>
                <a:gd name="T33" fmla="*/ 626 h 316"/>
                <a:gd name="T34" fmla="*/ 612 w 159"/>
                <a:gd name="T35" fmla="*/ 859 h 316"/>
                <a:gd name="T36" fmla="*/ 692 w 159"/>
                <a:gd name="T37" fmla="*/ 1154 h 316"/>
                <a:gd name="T38" fmla="*/ 824 w 159"/>
                <a:gd name="T39" fmla="*/ 1484 h 316"/>
                <a:gd name="T40" fmla="*/ 836 w 159"/>
                <a:gd name="T41" fmla="*/ 1755 h 316"/>
                <a:gd name="T42" fmla="*/ 774 w 159"/>
                <a:gd name="T43" fmla="*/ 1922 h 316"/>
                <a:gd name="T44" fmla="*/ 841 w 159"/>
                <a:gd name="T45" fmla="*/ 1872 h 316"/>
                <a:gd name="T46" fmla="*/ 879 w 159"/>
                <a:gd name="T47" fmla="*/ 1529 h 316"/>
                <a:gd name="T48" fmla="*/ 854 w 159"/>
                <a:gd name="T49" fmla="*/ 1359 h 316"/>
                <a:gd name="T50" fmla="*/ 787 w 159"/>
                <a:gd name="T51" fmla="*/ 1217 h 316"/>
                <a:gd name="T52" fmla="*/ 874 w 159"/>
                <a:gd name="T53" fmla="*/ 1121 h 316"/>
                <a:gd name="T54" fmla="*/ 991 w 159"/>
                <a:gd name="T55" fmla="*/ 1159 h 316"/>
                <a:gd name="T56" fmla="*/ 816 w 159"/>
                <a:gd name="T57" fmla="*/ 1059 h 316"/>
                <a:gd name="T58" fmla="*/ 811 w 159"/>
                <a:gd name="T59" fmla="*/ 909 h 3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9" h="316">
                  <a:moveTo>
                    <a:pt x="130" y="145"/>
                  </a:moveTo>
                  <a:cubicBezTo>
                    <a:pt x="121" y="135"/>
                    <a:pt x="109" y="127"/>
                    <a:pt x="101" y="116"/>
                  </a:cubicBezTo>
                  <a:cubicBezTo>
                    <a:pt x="96" y="109"/>
                    <a:pt x="93" y="104"/>
                    <a:pt x="94" y="95"/>
                  </a:cubicBezTo>
                  <a:cubicBezTo>
                    <a:pt x="94" y="86"/>
                    <a:pt x="99" y="78"/>
                    <a:pt x="96" y="70"/>
                  </a:cubicBezTo>
                  <a:cubicBezTo>
                    <a:pt x="91" y="56"/>
                    <a:pt x="71" y="43"/>
                    <a:pt x="62" y="31"/>
                  </a:cubicBezTo>
                  <a:cubicBezTo>
                    <a:pt x="59" y="27"/>
                    <a:pt x="51" y="14"/>
                    <a:pt x="45" y="16"/>
                  </a:cubicBezTo>
                  <a:cubicBezTo>
                    <a:pt x="37" y="17"/>
                    <a:pt x="50" y="32"/>
                    <a:pt x="53" y="35"/>
                  </a:cubicBezTo>
                  <a:cubicBezTo>
                    <a:pt x="60" y="44"/>
                    <a:pt x="74" y="54"/>
                    <a:pt x="70" y="67"/>
                  </a:cubicBezTo>
                  <a:cubicBezTo>
                    <a:pt x="66" y="82"/>
                    <a:pt x="48" y="63"/>
                    <a:pt x="43" y="55"/>
                  </a:cubicBezTo>
                  <a:cubicBezTo>
                    <a:pt x="38" y="45"/>
                    <a:pt x="42" y="34"/>
                    <a:pt x="36" y="24"/>
                  </a:cubicBezTo>
                  <a:cubicBezTo>
                    <a:pt x="31" y="18"/>
                    <a:pt x="15" y="8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6"/>
                    <a:pt x="23" y="26"/>
                    <a:pt x="27" y="34"/>
                  </a:cubicBezTo>
                  <a:cubicBezTo>
                    <a:pt x="30" y="39"/>
                    <a:pt x="31" y="45"/>
                    <a:pt x="31" y="50"/>
                  </a:cubicBezTo>
                  <a:cubicBezTo>
                    <a:pt x="35" y="56"/>
                    <a:pt x="37" y="59"/>
                    <a:pt x="37" y="64"/>
                  </a:cubicBezTo>
                  <a:cubicBezTo>
                    <a:pt x="37" y="68"/>
                    <a:pt x="51" y="76"/>
                    <a:pt x="58" y="81"/>
                  </a:cubicBezTo>
                  <a:cubicBezTo>
                    <a:pt x="65" y="86"/>
                    <a:pt x="68" y="95"/>
                    <a:pt x="73" y="100"/>
                  </a:cubicBezTo>
                  <a:cubicBezTo>
                    <a:pt x="83" y="113"/>
                    <a:pt x="91" y="125"/>
                    <a:pt x="98" y="137"/>
                  </a:cubicBezTo>
                  <a:cubicBezTo>
                    <a:pt x="106" y="151"/>
                    <a:pt x="105" y="168"/>
                    <a:pt x="111" y="184"/>
                  </a:cubicBezTo>
                  <a:cubicBezTo>
                    <a:pt x="120" y="205"/>
                    <a:pt x="130" y="220"/>
                    <a:pt x="132" y="237"/>
                  </a:cubicBezTo>
                  <a:cubicBezTo>
                    <a:pt x="132" y="248"/>
                    <a:pt x="134" y="269"/>
                    <a:pt x="134" y="280"/>
                  </a:cubicBezTo>
                  <a:cubicBezTo>
                    <a:pt x="133" y="287"/>
                    <a:pt x="127" y="298"/>
                    <a:pt x="124" y="307"/>
                  </a:cubicBezTo>
                  <a:cubicBezTo>
                    <a:pt x="129" y="316"/>
                    <a:pt x="135" y="305"/>
                    <a:pt x="135" y="299"/>
                  </a:cubicBezTo>
                  <a:cubicBezTo>
                    <a:pt x="138" y="281"/>
                    <a:pt x="142" y="262"/>
                    <a:pt x="141" y="244"/>
                  </a:cubicBezTo>
                  <a:cubicBezTo>
                    <a:pt x="140" y="235"/>
                    <a:pt x="140" y="225"/>
                    <a:pt x="137" y="217"/>
                  </a:cubicBezTo>
                  <a:cubicBezTo>
                    <a:pt x="135" y="209"/>
                    <a:pt x="126" y="202"/>
                    <a:pt x="126" y="194"/>
                  </a:cubicBezTo>
                  <a:cubicBezTo>
                    <a:pt x="126" y="187"/>
                    <a:pt x="133" y="177"/>
                    <a:pt x="140" y="179"/>
                  </a:cubicBezTo>
                  <a:cubicBezTo>
                    <a:pt x="145" y="180"/>
                    <a:pt x="152" y="197"/>
                    <a:pt x="159" y="185"/>
                  </a:cubicBezTo>
                  <a:cubicBezTo>
                    <a:pt x="149" y="180"/>
                    <a:pt x="139" y="174"/>
                    <a:pt x="131" y="169"/>
                  </a:cubicBezTo>
                  <a:cubicBezTo>
                    <a:pt x="122" y="163"/>
                    <a:pt x="123" y="154"/>
                    <a:pt x="130" y="145"/>
                  </a:cubicBezTo>
                </a:path>
              </a:pathLst>
            </a:custGeom>
            <a:solidFill>
              <a:srgbClr val="C6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4" name="Freeform 891"/>
            <p:cNvSpPr>
              <a:spLocks/>
            </p:cNvSpPr>
            <p:nvPr/>
          </p:nvSpPr>
          <p:spPr bwMode="auto">
            <a:xfrm>
              <a:off x="3851" y="2012"/>
              <a:ext cx="337" cy="323"/>
            </a:xfrm>
            <a:custGeom>
              <a:avLst/>
              <a:gdLst>
                <a:gd name="T0" fmla="*/ 449 w 135"/>
                <a:gd name="T1" fmla="*/ 150 h 129"/>
                <a:gd name="T2" fmla="*/ 642 w 135"/>
                <a:gd name="T3" fmla="*/ 95 h 129"/>
                <a:gd name="T4" fmla="*/ 841 w 135"/>
                <a:gd name="T5" fmla="*/ 0 h 129"/>
                <a:gd name="T6" fmla="*/ 686 w 135"/>
                <a:gd name="T7" fmla="*/ 275 h 129"/>
                <a:gd name="T8" fmla="*/ 524 w 135"/>
                <a:gd name="T9" fmla="*/ 488 h 129"/>
                <a:gd name="T10" fmla="*/ 512 w 135"/>
                <a:gd name="T11" fmla="*/ 300 h 129"/>
                <a:gd name="T12" fmla="*/ 404 w 135"/>
                <a:gd name="T13" fmla="*/ 483 h 129"/>
                <a:gd name="T14" fmla="*/ 267 w 135"/>
                <a:gd name="T15" fmla="*/ 676 h 129"/>
                <a:gd name="T16" fmla="*/ 5 w 135"/>
                <a:gd name="T17" fmla="*/ 801 h 129"/>
                <a:gd name="T18" fmla="*/ 255 w 135"/>
                <a:gd name="T19" fmla="*/ 526 h 129"/>
                <a:gd name="T20" fmla="*/ 0 w 135"/>
                <a:gd name="T21" fmla="*/ 588 h 129"/>
                <a:gd name="T22" fmla="*/ 287 w 135"/>
                <a:gd name="T23" fmla="*/ 383 h 129"/>
                <a:gd name="T24" fmla="*/ 387 w 135"/>
                <a:gd name="T25" fmla="*/ 300 h 129"/>
                <a:gd name="T26" fmla="*/ 449 w 135"/>
                <a:gd name="T27" fmla="*/ 163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29">
                  <a:moveTo>
                    <a:pt x="72" y="24"/>
                  </a:moveTo>
                  <a:cubicBezTo>
                    <a:pt x="81" y="22"/>
                    <a:pt x="93" y="18"/>
                    <a:pt x="103" y="15"/>
                  </a:cubicBezTo>
                  <a:cubicBezTo>
                    <a:pt x="114" y="11"/>
                    <a:pt x="123" y="0"/>
                    <a:pt x="135" y="0"/>
                  </a:cubicBezTo>
                  <a:cubicBezTo>
                    <a:pt x="135" y="13"/>
                    <a:pt x="117" y="33"/>
                    <a:pt x="110" y="44"/>
                  </a:cubicBezTo>
                  <a:cubicBezTo>
                    <a:pt x="103" y="55"/>
                    <a:pt x="96" y="71"/>
                    <a:pt x="84" y="78"/>
                  </a:cubicBezTo>
                  <a:cubicBezTo>
                    <a:pt x="89" y="70"/>
                    <a:pt x="98" y="42"/>
                    <a:pt x="82" y="48"/>
                  </a:cubicBezTo>
                  <a:cubicBezTo>
                    <a:pt x="72" y="53"/>
                    <a:pt x="69" y="68"/>
                    <a:pt x="65" y="77"/>
                  </a:cubicBezTo>
                  <a:cubicBezTo>
                    <a:pt x="60" y="87"/>
                    <a:pt x="53" y="101"/>
                    <a:pt x="43" y="108"/>
                  </a:cubicBezTo>
                  <a:cubicBezTo>
                    <a:pt x="32" y="119"/>
                    <a:pt x="10" y="119"/>
                    <a:pt x="1" y="128"/>
                  </a:cubicBezTo>
                  <a:cubicBezTo>
                    <a:pt x="12" y="129"/>
                    <a:pt x="53" y="98"/>
                    <a:pt x="41" y="84"/>
                  </a:cubicBezTo>
                  <a:cubicBezTo>
                    <a:pt x="30" y="72"/>
                    <a:pt x="12" y="96"/>
                    <a:pt x="0" y="94"/>
                  </a:cubicBezTo>
                  <a:cubicBezTo>
                    <a:pt x="16" y="85"/>
                    <a:pt x="28" y="68"/>
                    <a:pt x="46" y="61"/>
                  </a:cubicBezTo>
                  <a:cubicBezTo>
                    <a:pt x="55" y="58"/>
                    <a:pt x="59" y="58"/>
                    <a:pt x="62" y="48"/>
                  </a:cubicBezTo>
                  <a:cubicBezTo>
                    <a:pt x="65" y="40"/>
                    <a:pt x="66" y="32"/>
                    <a:pt x="72" y="26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5" name="Freeform 892"/>
            <p:cNvSpPr>
              <a:spLocks/>
            </p:cNvSpPr>
            <p:nvPr/>
          </p:nvSpPr>
          <p:spPr bwMode="auto">
            <a:xfrm>
              <a:off x="3286" y="2302"/>
              <a:ext cx="225" cy="98"/>
            </a:xfrm>
            <a:custGeom>
              <a:avLst/>
              <a:gdLst>
                <a:gd name="T0" fmla="*/ 0 w 90"/>
                <a:gd name="T1" fmla="*/ 38 h 39"/>
                <a:gd name="T2" fmla="*/ 8 w 90"/>
                <a:gd name="T3" fmla="*/ 246 h 39"/>
                <a:gd name="T4" fmla="*/ 83 w 90"/>
                <a:gd name="T5" fmla="*/ 113 h 39"/>
                <a:gd name="T6" fmla="*/ 250 w 90"/>
                <a:gd name="T7" fmla="*/ 113 h 39"/>
                <a:gd name="T8" fmla="*/ 563 w 90"/>
                <a:gd name="T9" fmla="*/ 0 h 39"/>
                <a:gd name="T10" fmla="*/ 288 w 90"/>
                <a:gd name="T11" fmla="*/ 50 h 39"/>
                <a:gd name="T12" fmla="*/ 33 w 90"/>
                <a:gd name="T13" fmla="*/ 6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0" y="6"/>
                  </a:moveTo>
                  <a:cubicBezTo>
                    <a:pt x="3" y="18"/>
                    <a:pt x="2" y="26"/>
                    <a:pt x="1" y="39"/>
                  </a:cubicBezTo>
                  <a:cubicBezTo>
                    <a:pt x="7" y="34"/>
                    <a:pt x="6" y="23"/>
                    <a:pt x="13" y="18"/>
                  </a:cubicBezTo>
                  <a:cubicBezTo>
                    <a:pt x="20" y="14"/>
                    <a:pt x="32" y="18"/>
                    <a:pt x="40" y="18"/>
                  </a:cubicBezTo>
                  <a:cubicBezTo>
                    <a:pt x="53" y="18"/>
                    <a:pt x="83" y="14"/>
                    <a:pt x="90" y="0"/>
                  </a:cubicBezTo>
                  <a:cubicBezTo>
                    <a:pt x="75" y="3"/>
                    <a:pt x="61" y="6"/>
                    <a:pt x="46" y="8"/>
                  </a:cubicBezTo>
                  <a:cubicBezTo>
                    <a:pt x="34" y="9"/>
                    <a:pt x="13" y="5"/>
                    <a:pt x="5" y="10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6" name="Freeform 893"/>
            <p:cNvSpPr>
              <a:spLocks/>
            </p:cNvSpPr>
            <p:nvPr/>
          </p:nvSpPr>
          <p:spPr bwMode="auto">
            <a:xfrm>
              <a:off x="3288" y="2327"/>
              <a:ext cx="315" cy="85"/>
            </a:xfrm>
            <a:custGeom>
              <a:avLst/>
              <a:gdLst>
                <a:gd name="T0" fmla="*/ 20 w 126"/>
                <a:gd name="T1" fmla="*/ 83 h 34"/>
                <a:gd name="T2" fmla="*/ 150 w 126"/>
                <a:gd name="T3" fmla="*/ 183 h 34"/>
                <a:gd name="T4" fmla="*/ 383 w 126"/>
                <a:gd name="T5" fmla="*/ 213 h 34"/>
                <a:gd name="T6" fmla="*/ 588 w 126"/>
                <a:gd name="T7" fmla="*/ 158 h 34"/>
                <a:gd name="T8" fmla="*/ 788 w 126"/>
                <a:gd name="T9" fmla="*/ 70 h 34"/>
                <a:gd name="T10" fmla="*/ 588 w 126"/>
                <a:gd name="T11" fmla="*/ 70 h 34"/>
                <a:gd name="T12" fmla="*/ 538 w 126"/>
                <a:gd name="T13" fmla="*/ 120 h 34"/>
                <a:gd name="T14" fmla="*/ 433 w 126"/>
                <a:gd name="T15" fmla="*/ 158 h 34"/>
                <a:gd name="T16" fmla="*/ 188 w 126"/>
                <a:gd name="T17" fmla="*/ 0 h 34"/>
                <a:gd name="T18" fmla="*/ 188 w 126"/>
                <a:gd name="T19" fmla="*/ 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34">
                  <a:moveTo>
                    <a:pt x="3" y="13"/>
                  </a:moveTo>
                  <a:cubicBezTo>
                    <a:pt x="0" y="30"/>
                    <a:pt x="10" y="27"/>
                    <a:pt x="24" y="29"/>
                  </a:cubicBezTo>
                  <a:cubicBezTo>
                    <a:pt x="36" y="32"/>
                    <a:pt x="47" y="33"/>
                    <a:pt x="61" y="34"/>
                  </a:cubicBezTo>
                  <a:cubicBezTo>
                    <a:pt x="76" y="34"/>
                    <a:pt x="81" y="33"/>
                    <a:pt x="94" y="25"/>
                  </a:cubicBezTo>
                  <a:cubicBezTo>
                    <a:pt x="102" y="20"/>
                    <a:pt x="122" y="18"/>
                    <a:pt x="126" y="11"/>
                  </a:cubicBezTo>
                  <a:cubicBezTo>
                    <a:pt x="117" y="10"/>
                    <a:pt x="102" y="9"/>
                    <a:pt x="94" y="11"/>
                  </a:cubicBezTo>
                  <a:cubicBezTo>
                    <a:pt x="85" y="13"/>
                    <a:pt x="91" y="15"/>
                    <a:pt x="86" y="19"/>
                  </a:cubicBezTo>
                  <a:cubicBezTo>
                    <a:pt x="81" y="24"/>
                    <a:pt x="74" y="24"/>
                    <a:pt x="69" y="25"/>
                  </a:cubicBezTo>
                  <a:cubicBezTo>
                    <a:pt x="54" y="27"/>
                    <a:pt x="3" y="20"/>
                    <a:pt x="30" y="0"/>
                  </a:cubicBezTo>
                  <a:cubicBezTo>
                    <a:pt x="28" y="0"/>
                    <a:pt x="30" y="0"/>
                    <a:pt x="30" y="1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7" name="Freeform 894"/>
            <p:cNvSpPr>
              <a:spLocks/>
            </p:cNvSpPr>
            <p:nvPr/>
          </p:nvSpPr>
          <p:spPr bwMode="auto">
            <a:xfrm>
              <a:off x="3626" y="2215"/>
              <a:ext cx="360" cy="177"/>
            </a:xfrm>
            <a:custGeom>
              <a:avLst/>
              <a:gdLst>
                <a:gd name="T0" fmla="*/ 0 w 144"/>
                <a:gd name="T1" fmla="*/ 441 h 71"/>
                <a:gd name="T2" fmla="*/ 550 w 144"/>
                <a:gd name="T3" fmla="*/ 361 h 71"/>
                <a:gd name="T4" fmla="*/ 888 w 144"/>
                <a:gd name="T5" fmla="*/ 0 h 71"/>
                <a:gd name="T6" fmla="*/ 745 w 144"/>
                <a:gd name="T7" fmla="*/ 167 h 71"/>
                <a:gd name="T8" fmla="*/ 583 w 144"/>
                <a:gd name="T9" fmla="*/ 279 h 71"/>
                <a:gd name="T10" fmla="*/ 75 w 144"/>
                <a:gd name="T11" fmla="*/ 43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71">
                  <a:moveTo>
                    <a:pt x="0" y="71"/>
                  </a:moveTo>
                  <a:cubicBezTo>
                    <a:pt x="26" y="54"/>
                    <a:pt x="60" y="66"/>
                    <a:pt x="88" y="58"/>
                  </a:cubicBezTo>
                  <a:cubicBezTo>
                    <a:pt x="111" y="50"/>
                    <a:pt x="144" y="27"/>
                    <a:pt x="142" y="0"/>
                  </a:cubicBezTo>
                  <a:cubicBezTo>
                    <a:pt x="133" y="1"/>
                    <a:pt x="125" y="20"/>
                    <a:pt x="119" y="27"/>
                  </a:cubicBezTo>
                  <a:cubicBezTo>
                    <a:pt x="112" y="34"/>
                    <a:pt x="103" y="40"/>
                    <a:pt x="93" y="45"/>
                  </a:cubicBezTo>
                  <a:cubicBezTo>
                    <a:pt x="68" y="57"/>
                    <a:pt x="36" y="55"/>
                    <a:pt x="12" y="70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8" name="Freeform 895"/>
            <p:cNvSpPr>
              <a:spLocks/>
            </p:cNvSpPr>
            <p:nvPr/>
          </p:nvSpPr>
          <p:spPr bwMode="auto">
            <a:xfrm>
              <a:off x="3466" y="2217"/>
              <a:ext cx="397" cy="105"/>
            </a:xfrm>
            <a:custGeom>
              <a:avLst/>
              <a:gdLst>
                <a:gd name="T0" fmla="*/ 17 w 159"/>
                <a:gd name="T1" fmla="*/ 238 h 42"/>
                <a:gd name="T2" fmla="*/ 255 w 159"/>
                <a:gd name="T3" fmla="*/ 170 h 42"/>
                <a:gd name="T4" fmla="*/ 492 w 159"/>
                <a:gd name="T5" fmla="*/ 113 h 42"/>
                <a:gd name="T6" fmla="*/ 991 w 159"/>
                <a:gd name="T7" fmla="*/ 0 h 42"/>
                <a:gd name="T8" fmla="*/ 829 w 159"/>
                <a:gd name="T9" fmla="*/ 133 h 42"/>
                <a:gd name="T10" fmla="*/ 529 w 159"/>
                <a:gd name="T11" fmla="*/ 195 h 42"/>
                <a:gd name="T12" fmla="*/ 255 w 159"/>
                <a:gd name="T13" fmla="*/ 238 h 42"/>
                <a:gd name="T14" fmla="*/ 0 w 159"/>
                <a:gd name="T15" fmla="*/ 26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42">
                  <a:moveTo>
                    <a:pt x="3" y="38"/>
                  </a:moveTo>
                  <a:cubicBezTo>
                    <a:pt x="15" y="34"/>
                    <a:pt x="28" y="31"/>
                    <a:pt x="41" y="27"/>
                  </a:cubicBezTo>
                  <a:cubicBezTo>
                    <a:pt x="54" y="23"/>
                    <a:pt x="65" y="17"/>
                    <a:pt x="79" y="18"/>
                  </a:cubicBezTo>
                  <a:cubicBezTo>
                    <a:pt x="106" y="19"/>
                    <a:pt x="138" y="22"/>
                    <a:pt x="159" y="0"/>
                  </a:cubicBezTo>
                  <a:cubicBezTo>
                    <a:pt x="149" y="8"/>
                    <a:pt x="145" y="17"/>
                    <a:pt x="133" y="21"/>
                  </a:cubicBezTo>
                  <a:cubicBezTo>
                    <a:pt x="117" y="26"/>
                    <a:pt x="100" y="26"/>
                    <a:pt x="85" y="31"/>
                  </a:cubicBezTo>
                  <a:cubicBezTo>
                    <a:pt x="69" y="37"/>
                    <a:pt x="57" y="38"/>
                    <a:pt x="41" y="38"/>
                  </a:cubicBezTo>
                  <a:cubicBezTo>
                    <a:pt x="26" y="38"/>
                    <a:pt x="14" y="42"/>
                    <a:pt x="0" y="42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39" name="Freeform 896"/>
            <p:cNvSpPr>
              <a:spLocks/>
            </p:cNvSpPr>
            <p:nvPr/>
          </p:nvSpPr>
          <p:spPr bwMode="auto">
            <a:xfrm>
              <a:off x="3781" y="2170"/>
              <a:ext cx="160" cy="105"/>
            </a:xfrm>
            <a:custGeom>
              <a:avLst/>
              <a:gdLst>
                <a:gd name="T0" fmla="*/ 0 w 64"/>
                <a:gd name="T1" fmla="*/ 263 h 42"/>
                <a:gd name="T2" fmla="*/ 238 w 64"/>
                <a:gd name="T3" fmla="*/ 188 h 42"/>
                <a:gd name="T4" fmla="*/ 400 w 64"/>
                <a:gd name="T5" fmla="*/ 0 h 42"/>
                <a:gd name="T6" fmla="*/ 250 w 64"/>
                <a:gd name="T7" fmla="*/ 125 h 42"/>
                <a:gd name="T8" fmla="*/ 13 w 64"/>
                <a:gd name="T9" fmla="*/ 23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2">
                  <a:moveTo>
                    <a:pt x="0" y="42"/>
                  </a:moveTo>
                  <a:cubicBezTo>
                    <a:pt x="12" y="38"/>
                    <a:pt x="26" y="38"/>
                    <a:pt x="38" y="30"/>
                  </a:cubicBezTo>
                  <a:cubicBezTo>
                    <a:pt x="50" y="21"/>
                    <a:pt x="58" y="13"/>
                    <a:pt x="64" y="0"/>
                  </a:cubicBezTo>
                  <a:cubicBezTo>
                    <a:pt x="55" y="6"/>
                    <a:pt x="48" y="14"/>
                    <a:pt x="40" y="20"/>
                  </a:cubicBezTo>
                  <a:cubicBezTo>
                    <a:pt x="28" y="28"/>
                    <a:pt x="14" y="31"/>
                    <a:pt x="2" y="37"/>
                  </a:cubicBezTo>
                </a:path>
              </a:pathLst>
            </a:custGeom>
            <a:solidFill>
              <a:srgbClr val="BD8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0" name="Freeform 897"/>
            <p:cNvSpPr>
              <a:spLocks/>
            </p:cNvSpPr>
            <p:nvPr/>
          </p:nvSpPr>
          <p:spPr bwMode="auto">
            <a:xfrm>
              <a:off x="3283" y="2312"/>
              <a:ext cx="108" cy="80"/>
            </a:xfrm>
            <a:custGeom>
              <a:avLst/>
              <a:gdLst>
                <a:gd name="T0" fmla="*/ 0 w 43"/>
                <a:gd name="T1" fmla="*/ 13 h 32"/>
                <a:gd name="T2" fmla="*/ 0 w 43"/>
                <a:gd name="T3" fmla="*/ 200 h 32"/>
                <a:gd name="T4" fmla="*/ 100 w 43"/>
                <a:gd name="T5" fmla="*/ 58 h 32"/>
                <a:gd name="T6" fmla="*/ 271 w 43"/>
                <a:gd name="T7" fmla="*/ 20 h 32"/>
                <a:gd name="T8" fmla="*/ 25 w 4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2">
                  <a:moveTo>
                    <a:pt x="0" y="2"/>
                  </a:moveTo>
                  <a:cubicBezTo>
                    <a:pt x="2" y="11"/>
                    <a:pt x="1" y="23"/>
                    <a:pt x="0" y="32"/>
                  </a:cubicBezTo>
                  <a:cubicBezTo>
                    <a:pt x="8" y="25"/>
                    <a:pt x="4" y="15"/>
                    <a:pt x="16" y="9"/>
                  </a:cubicBezTo>
                  <a:cubicBezTo>
                    <a:pt x="24" y="5"/>
                    <a:pt x="36" y="7"/>
                    <a:pt x="43" y="3"/>
                  </a:cubicBezTo>
                  <a:cubicBezTo>
                    <a:pt x="31" y="0"/>
                    <a:pt x="15" y="7"/>
                    <a:pt x="4" y="0"/>
                  </a:cubicBezTo>
                </a:path>
              </a:pathLst>
            </a:custGeom>
            <a:solidFill>
              <a:srgbClr val="A46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1" name="Freeform 898"/>
            <p:cNvSpPr>
              <a:spLocks/>
            </p:cNvSpPr>
            <p:nvPr/>
          </p:nvSpPr>
          <p:spPr bwMode="auto">
            <a:xfrm>
              <a:off x="3933" y="2155"/>
              <a:ext cx="85" cy="92"/>
            </a:xfrm>
            <a:custGeom>
              <a:avLst/>
              <a:gdLst>
                <a:gd name="T0" fmla="*/ 0 w 34"/>
                <a:gd name="T1" fmla="*/ 117 h 37"/>
                <a:gd name="T2" fmla="*/ 88 w 34"/>
                <a:gd name="T3" fmla="*/ 229 h 37"/>
                <a:gd name="T4" fmla="*/ 213 w 34"/>
                <a:gd name="T5" fmla="*/ 0 h 37"/>
                <a:gd name="T6" fmla="*/ 13 w 34"/>
                <a:gd name="T7" fmla="*/ 104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7">
                  <a:moveTo>
                    <a:pt x="0" y="19"/>
                  </a:moveTo>
                  <a:cubicBezTo>
                    <a:pt x="14" y="14"/>
                    <a:pt x="22" y="25"/>
                    <a:pt x="14" y="37"/>
                  </a:cubicBezTo>
                  <a:cubicBezTo>
                    <a:pt x="23" y="26"/>
                    <a:pt x="20" y="11"/>
                    <a:pt x="34" y="0"/>
                  </a:cubicBezTo>
                  <a:cubicBezTo>
                    <a:pt x="26" y="8"/>
                    <a:pt x="13" y="13"/>
                    <a:pt x="2" y="17"/>
                  </a:cubicBezTo>
                </a:path>
              </a:pathLst>
            </a:custGeom>
            <a:solidFill>
              <a:srgbClr val="A46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2" name="Freeform 899"/>
            <p:cNvSpPr>
              <a:spLocks/>
            </p:cNvSpPr>
            <p:nvPr/>
          </p:nvSpPr>
          <p:spPr bwMode="auto">
            <a:xfrm>
              <a:off x="4041" y="2065"/>
              <a:ext cx="92" cy="80"/>
            </a:xfrm>
            <a:custGeom>
              <a:avLst/>
              <a:gdLst>
                <a:gd name="T0" fmla="*/ 30 w 37"/>
                <a:gd name="T1" fmla="*/ 38 h 32"/>
                <a:gd name="T2" fmla="*/ 0 w 37"/>
                <a:gd name="T3" fmla="*/ 145 h 32"/>
                <a:gd name="T4" fmla="*/ 129 w 37"/>
                <a:gd name="T5" fmla="*/ 200 h 32"/>
                <a:gd name="T6" fmla="*/ 229 w 37"/>
                <a:gd name="T7" fmla="*/ 0 h 32"/>
                <a:gd name="T8" fmla="*/ 75 w 37"/>
                <a:gd name="T9" fmla="*/ 6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2">
                  <a:moveTo>
                    <a:pt x="5" y="6"/>
                  </a:moveTo>
                  <a:cubicBezTo>
                    <a:pt x="3" y="10"/>
                    <a:pt x="1" y="18"/>
                    <a:pt x="0" y="23"/>
                  </a:cubicBezTo>
                  <a:cubicBezTo>
                    <a:pt x="9" y="11"/>
                    <a:pt x="26" y="16"/>
                    <a:pt x="21" y="32"/>
                  </a:cubicBezTo>
                  <a:cubicBezTo>
                    <a:pt x="26" y="20"/>
                    <a:pt x="22" y="7"/>
                    <a:pt x="37" y="0"/>
                  </a:cubicBezTo>
                  <a:cubicBezTo>
                    <a:pt x="30" y="4"/>
                    <a:pt x="20" y="9"/>
                    <a:pt x="12" y="10"/>
                  </a:cubicBezTo>
                </a:path>
              </a:pathLst>
            </a:custGeom>
            <a:solidFill>
              <a:srgbClr val="A46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3" name="Freeform 900"/>
            <p:cNvSpPr>
              <a:spLocks/>
            </p:cNvSpPr>
            <p:nvPr/>
          </p:nvSpPr>
          <p:spPr bwMode="auto">
            <a:xfrm>
              <a:off x="4163" y="1695"/>
              <a:ext cx="63" cy="217"/>
            </a:xfrm>
            <a:custGeom>
              <a:avLst/>
              <a:gdLst>
                <a:gd name="T0" fmla="*/ 126 w 25"/>
                <a:gd name="T1" fmla="*/ 42 h 87"/>
                <a:gd name="T2" fmla="*/ 126 w 25"/>
                <a:gd name="T3" fmla="*/ 541 h 87"/>
                <a:gd name="T4" fmla="*/ 71 w 25"/>
                <a:gd name="T5" fmla="*/ 367 h 87"/>
                <a:gd name="T6" fmla="*/ 108 w 25"/>
                <a:gd name="T7" fmla="*/ 205 h 87"/>
                <a:gd name="T8" fmla="*/ 159 w 25"/>
                <a:gd name="T9" fmla="*/ 217 h 87"/>
                <a:gd name="T10" fmla="*/ 108 w 25"/>
                <a:gd name="T11" fmla="*/ 130 h 87"/>
                <a:gd name="T12" fmla="*/ 139 w 2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87">
                  <a:moveTo>
                    <a:pt x="20" y="7"/>
                  </a:moveTo>
                  <a:cubicBezTo>
                    <a:pt x="0" y="24"/>
                    <a:pt x="5" y="68"/>
                    <a:pt x="20" y="87"/>
                  </a:cubicBezTo>
                  <a:cubicBezTo>
                    <a:pt x="16" y="78"/>
                    <a:pt x="11" y="69"/>
                    <a:pt x="11" y="59"/>
                  </a:cubicBezTo>
                  <a:cubicBezTo>
                    <a:pt x="10" y="50"/>
                    <a:pt x="15" y="42"/>
                    <a:pt x="17" y="33"/>
                  </a:cubicBezTo>
                  <a:cubicBezTo>
                    <a:pt x="21" y="32"/>
                    <a:pt x="23" y="32"/>
                    <a:pt x="25" y="35"/>
                  </a:cubicBezTo>
                  <a:cubicBezTo>
                    <a:pt x="23" y="31"/>
                    <a:pt x="17" y="24"/>
                    <a:pt x="17" y="21"/>
                  </a:cubicBezTo>
                  <a:cubicBezTo>
                    <a:pt x="15" y="15"/>
                    <a:pt x="20" y="7"/>
                    <a:pt x="22" y="0"/>
                  </a:cubicBezTo>
                </a:path>
              </a:pathLst>
            </a:custGeom>
            <a:solidFill>
              <a:srgbClr val="A46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4" name="Freeform 901"/>
            <p:cNvSpPr>
              <a:spLocks/>
            </p:cNvSpPr>
            <p:nvPr/>
          </p:nvSpPr>
          <p:spPr bwMode="auto">
            <a:xfrm>
              <a:off x="4083" y="1922"/>
              <a:ext cx="70" cy="93"/>
            </a:xfrm>
            <a:custGeom>
              <a:avLst/>
              <a:gdLst>
                <a:gd name="T0" fmla="*/ 70 w 28"/>
                <a:gd name="T1" fmla="*/ 0 h 37"/>
                <a:gd name="T2" fmla="*/ 0 w 28"/>
                <a:gd name="T3" fmla="*/ 234 h 37"/>
                <a:gd name="T4" fmla="*/ 175 w 28"/>
                <a:gd name="T5" fmla="*/ 146 h 37"/>
                <a:gd name="T6" fmla="*/ 50 w 28"/>
                <a:gd name="T7" fmla="*/ 151 h 37"/>
                <a:gd name="T8" fmla="*/ 58 w 28"/>
                <a:gd name="T9" fmla="*/ 10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7">
                  <a:moveTo>
                    <a:pt x="11" y="0"/>
                  </a:moveTo>
                  <a:cubicBezTo>
                    <a:pt x="12" y="13"/>
                    <a:pt x="5" y="25"/>
                    <a:pt x="0" y="37"/>
                  </a:cubicBezTo>
                  <a:cubicBezTo>
                    <a:pt x="6" y="35"/>
                    <a:pt x="23" y="27"/>
                    <a:pt x="28" y="23"/>
                  </a:cubicBezTo>
                  <a:cubicBezTo>
                    <a:pt x="21" y="24"/>
                    <a:pt x="14" y="24"/>
                    <a:pt x="8" y="24"/>
                  </a:cubicBezTo>
                  <a:cubicBezTo>
                    <a:pt x="7" y="21"/>
                    <a:pt x="8" y="19"/>
                    <a:pt x="9" y="17"/>
                  </a:cubicBezTo>
                </a:path>
              </a:pathLst>
            </a:custGeom>
            <a:solidFill>
              <a:srgbClr val="A46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5" name="Freeform 902"/>
            <p:cNvSpPr>
              <a:spLocks/>
            </p:cNvSpPr>
            <p:nvPr/>
          </p:nvSpPr>
          <p:spPr bwMode="auto">
            <a:xfrm>
              <a:off x="3978" y="1177"/>
              <a:ext cx="40" cy="103"/>
            </a:xfrm>
            <a:custGeom>
              <a:avLst/>
              <a:gdLst>
                <a:gd name="T0" fmla="*/ 45 w 16"/>
                <a:gd name="T1" fmla="*/ 70 h 41"/>
                <a:gd name="T2" fmla="*/ 20 w 16"/>
                <a:gd name="T3" fmla="*/ 171 h 41"/>
                <a:gd name="T4" fmla="*/ 95 w 16"/>
                <a:gd name="T5" fmla="*/ 259 h 41"/>
                <a:gd name="T6" fmla="*/ 50 w 16"/>
                <a:gd name="T7" fmla="*/ 0 h 41"/>
                <a:gd name="T8" fmla="*/ 38 w 16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1">
                  <a:moveTo>
                    <a:pt x="7" y="11"/>
                  </a:moveTo>
                  <a:cubicBezTo>
                    <a:pt x="5" y="17"/>
                    <a:pt x="1" y="21"/>
                    <a:pt x="3" y="27"/>
                  </a:cubicBezTo>
                  <a:cubicBezTo>
                    <a:pt x="6" y="32"/>
                    <a:pt x="16" y="34"/>
                    <a:pt x="15" y="41"/>
                  </a:cubicBezTo>
                  <a:cubicBezTo>
                    <a:pt x="0" y="34"/>
                    <a:pt x="16" y="9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</a:path>
              </a:pathLst>
            </a:custGeom>
            <a:solidFill>
              <a:srgbClr val="AC7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6" name="Freeform 903"/>
            <p:cNvSpPr>
              <a:spLocks/>
            </p:cNvSpPr>
            <p:nvPr/>
          </p:nvSpPr>
          <p:spPr bwMode="auto">
            <a:xfrm>
              <a:off x="4071" y="1237"/>
              <a:ext cx="95" cy="110"/>
            </a:xfrm>
            <a:custGeom>
              <a:avLst/>
              <a:gdLst>
                <a:gd name="T0" fmla="*/ 25 w 38"/>
                <a:gd name="T1" fmla="*/ 0 h 44"/>
                <a:gd name="T2" fmla="*/ 58 w 38"/>
                <a:gd name="T3" fmla="*/ 175 h 44"/>
                <a:gd name="T4" fmla="*/ 238 w 38"/>
                <a:gd name="T5" fmla="*/ 275 h 44"/>
                <a:gd name="T6" fmla="*/ 95 w 38"/>
                <a:gd name="T7" fmla="*/ 150 h 44"/>
                <a:gd name="T8" fmla="*/ 25 w 38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4">
                  <a:moveTo>
                    <a:pt x="4" y="0"/>
                  </a:moveTo>
                  <a:cubicBezTo>
                    <a:pt x="2" y="10"/>
                    <a:pt x="0" y="21"/>
                    <a:pt x="9" y="28"/>
                  </a:cubicBezTo>
                  <a:cubicBezTo>
                    <a:pt x="16" y="34"/>
                    <a:pt x="29" y="42"/>
                    <a:pt x="38" y="44"/>
                  </a:cubicBezTo>
                  <a:cubicBezTo>
                    <a:pt x="31" y="42"/>
                    <a:pt x="19" y="30"/>
                    <a:pt x="15" y="24"/>
                  </a:cubicBezTo>
                  <a:cubicBezTo>
                    <a:pt x="10" y="18"/>
                    <a:pt x="10" y="7"/>
                    <a:pt x="4" y="2"/>
                  </a:cubicBezTo>
                </a:path>
              </a:pathLst>
            </a:custGeom>
            <a:solidFill>
              <a:srgbClr val="AC7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7" name="Freeform 904"/>
            <p:cNvSpPr>
              <a:spLocks/>
            </p:cNvSpPr>
            <p:nvPr/>
          </p:nvSpPr>
          <p:spPr bwMode="auto">
            <a:xfrm>
              <a:off x="2816" y="769"/>
              <a:ext cx="1010" cy="320"/>
            </a:xfrm>
            <a:custGeom>
              <a:avLst/>
              <a:gdLst>
                <a:gd name="T0" fmla="*/ 1338 w 404"/>
                <a:gd name="T1" fmla="*/ 313 h 128"/>
                <a:gd name="T2" fmla="*/ 1638 w 404"/>
                <a:gd name="T3" fmla="*/ 400 h 128"/>
                <a:gd name="T4" fmla="*/ 2075 w 404"/>
                <a:gd name="T5" fmla="*/ 538 h 128"/>
                <a:gd name="T6" fmla="*/ 2245 w 404"/>
                <a:gd name="T7" fmla="*/ 625 h 128"/>
                <a:gd name="T8" fmla="*/ 2258 w 404"/>
                <a:gd name="T9" fmla="*/ 625 h 128"/>
                <a:gd name="T10" fmla="*/ 2388 w 404"/>
                <a:gd name="T11" fmla="*/ 638 h 128"/>
                <a:gd name="T12" fmla="*/ 2525 w 404"/>
                <a:gd name="T13" fmla="*/ 800 h 128"/>
                <a:gd name="T14" fmla="*/ 2475 w 404"/>
                <a:gd name="T15" fmla="*/ 625 h 128"/>
                <a:gd name="T16" fmla="*/ 2400 w 404"/>
                <a:gd name="T17" fmla="*/ 588 h 128"/>
                <a:gd name="T18" fmla="*/ 2345 w 404"/>
                <a:gd name="T19" fmla="*/ 533 h 128"/>
                <a:gd name="T20" fmla="*/ 2170 w 404"/>
                <a:gd name="T21" fmla="*/ 445 h 128"/>
                <a:gd name="T22" fmla="*/ 2045 w 404"/>
                <a:gd name="T23" fmla="*/ 363 h 128"/>
                <a:gd name="T24" fmla="*/ 1983 w 404"/>
                <a:gd name="T25" fmla="*/ 338 h 128"/>
                <a:gd name="T26" fmla="*/ 1970 w 404"/>
                <a:gd name="T27" fmla="*/ 395 h 128"/>
                <a:gd name="T28" fmla="*/ 1863 w 404"/>
                <a:gd name="T29" fmla="*/ 413 h 128"/>
                <a:gd name="T30" fmla="*/ 1820 w 404"/>
                <a:gd name="T31" fmla="*/ 320 h 128"/>
                <a:gd name="T32" fmla="*/ 1745 w 404"/>
                <a:gd name="T33" fmla="*/ 275 h 128"/>
                <a:gd name="T34" fmla="*/ 1813 w 404"/>
                <a:gd name="T35" fmla="*/ 383 h 128"/>
                <a:gd name="T36" fmla="*/ 1600 w 404"/>
                <a:gd name="T37" fmla="*/ 358 h 128"/>
                <a:gd name="T38" fmla="*/ 1563 w 404"/>
                <a:gd name="T39" fmla="*/ 263 h 128"/>
                <a:gd name="T40" fmla="*/ 1325 w 404"/>
                <a:gd name="T41" fmla="*/ 138 h 128"/>
                <a:gd name="T42" fmla="*/ 1088 w 404"/>
                <a:gd name="T43" fmla="*/ 158 h 128"/>
                <a:gd name="T44" fmla="*/ 1033 w 404"/>
                <a:gd name="T45" fmla="*/ 125 h 128"/>
                <a:gd name="T46" fmla="*/ 1000 w 404"/>
                <a:gd name="T47" fmla="*/ 70 h 128"/>
                <a:gd name="T48" fmla="*/ 888 w 404"/>
                <a:gd name="T49" fmla="*/ 38 h 128"/>
                <a:gd name="T50" fmla="*/ 725 w 404"/>
                <a:gd name="T51" fmla="*/ 88 h 128"/>
                <a:gd name="T52" fmla="*/ 500 w 404"/>
                <a:gd name="T53" fmla="*/ 13 h 128"/>
                <a:gd name="T54" fmla="*/ 258 w 404"/>
                <a:gd name="T55" fmla="*/ 25 h 128"/>
                <a:gd name="T56" fmla="*/ 0 w 404"/>
                <a:gd name="T57" fmla="*/ 25 h 128"/>
                <a:gd name="T58" fmla="*/ 83 w 404"/>
                <a:gd name="T59" fmla="*/ 58 h 128"/>
                <a:gd name="T60" fmla="*/ 520 w 404"/>
                <a:gd name="T61" fmla="*/ 95 h 128"/>
                <a:gd name="T62" fmla="*/ 1020 w 404"/>
                <a:gd name="T63" fmla="*/ 175 h 128"/>
                <a:gd name="T64" fmla="*/ 1338 w 404"/>
                <a:gd name="T65" fmla="*/ 313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04" h="128">
                  <a:moveTo>
                    <a:pt x="214" y="50"/>
                  </a:moveTo>
                  <a:cubicBezTo>
                    <a:pt x="231" y="54"/>
                    <a:pt x="247" y="59"/>
                    <a:pt x="262" y="64"/>
                  </a:cubicBezTo>
                  <a:cubicBezTo>
                    <a:pt x="287" y="72"/>
                    <a:pt x="310" y="76"/>
                    <a:pt x="332" y="86"/>
                  </a:cubicBezTo>
                  <a:cubicBezTo>
                    <a:pt x="341" y="90"/>
                    <a:pt x="350" y="95"/>
                    <a:pt x="359" y="100"/>
                  </a:cubicBezTo>
                  <a:cubicBezTo>
                    <a:pt x="359" y="100"/>
                    <a:pt x="360" y="100"/>
                    <a:pt x="361" y="100"/>
                  </a:cubicBezTo>
                  <a:cubicBezTo>
                    <a:pt x="369" y="100"/>
                    <a:pt x="375" y="98"/>
                    <a:pt x="382" y="102"/>
                  </a:cubicBezTo>
                  <a:cubicBezTo>
                    <a:pt x="391" y="108"/>
                    <a:pt x="395" y="125"/>
                    <a:pt x="404" y="128"/>
                  </a:cubicBezTo>
                  <a:cubicBezTo>
                    <a:pt x="403" y="122"/>
                    <a:pt x="400" y="104"/>
                    <a:pt x="396" y="100"/>
                  </a:cubicBezTo>
                  <a:cubicBezTo>
                    <a:pt x="392" y="95"/>
                    <a:pt x="388" y="97"/>
                    <a:pt x="384" y="94"/>
                  </a:cubicBezTo>
                  <a:cubicBezTo>
                    <a:pt x="380" y="92"/>
                    <a:pt x="378" y="87"/>
                    <a:pt x="375" y="85"/>
                  </a:cubicBezTo>
                  <a:cubicBezTo>
                    <a:pt x="368" y="79"/>
                    <a:pt x="355" y="74"/>
                    <a:pt x="347" y="71"/>
                  </a:cubicBezTo>
                  <a:cubicBezTo>
                    <a:pt x="341" y="70"/>
                    <a:pt x="319" y="70"/>
                    <a:pt x="327" y="58"/>
                  </a:cubicBezTo>
                  <a:cubicBezTo>
                    <a:pt x="325" y="55"/>
                    <a:pt x="320" y="52"/>
                    <a:pt x="317" y="54"/>
                  </a:cubicBezTo>
                  <a:cubicBezTo>
                    <a:pt x="312" y="57"/>
                    <a:pt x="317" y="59"/>
                    <a:pt x="315" y="63"/>
                  </a:cubicBezTo>
                  <a:cubicBezTo>
                    <a:pt x="310" y="70"/>
                    <a:pt x="304" y="69"/>
                    <a:pt x="298" y="66"/>
                  </a:cubicBezTo>
                  <a:cubicBezTo>
                    <a:pt x="289" y="61"/>
                    <a:pt x="293" y="58"/>
                    <a:pt x="291" y="51"/>
                  </a:cubicBezTo>
                  <a:cubicBezTo>
                    <a:pt x="290" y="45"/>
                    <a:pt x="286" y="39"/>
                    <a:pt x="279" y="44"/>
                  </a:cubicBezTo>
                  <a:cubicBezTo>
                    <a:pt x="283" y="49"/>
                    <a:pt x="287" y="55"/>
                    <a:pt x="290" y="61"/>
                  </a:cubicBezTo>
                  <a:cubicBezTo>
                    <a:pt x="285" y="65"/>
                    <a:pt x="262" y="60"/>
                    <a:pt x="256" y="57"/>
                  </a:cubicBezTo>
                  <a:cubicBezTo>
                    <a:pt x="248" y="55"/>
                    <a:pt x="232" y="43"/>
                    <a:pt x="250" y="42"/>
                  </a:cubicBezTo>
                  <a:cubicBezTo>
                    <a:pt x="250" y="30"/>
                    <a:pt x="220" y="23"/>
                    <a:pt x="212" y="22"/>
                  </a:cubicBezTo>
                  <a:cubicBezTo>
                    <a:pt x="213" y="45"/>
                    <a:pt x="186" y="31"/>
                    <a:pt x="174" y="25"/>
                  </a:cubicBezTo>
                  <a:cubicBezTo>
                    <a:pt x="171" y="24"/>
                    <a:pt x="167" y="22"/>
                    <a:pt x="165" y="20"/>
                  </a:cubicBezTo>
                  <a:cubicBezTo>
                    <a:pt x="162" y="17"/>
                    <a:pt x="163" y="13"/>
                    <a:pt x="160" y="11"/>
                  </a:cubicBezTo>
                  <a:cubicBezTo>
                    <a:pt x="155" y="6"/>
                    <a:pt x="148" y="7"/>
                    <a:pt x="142" y="6"/>
                  </a:cubicBezTo>
                  <a:cubicBezTo>
                    <a:pt x="159" y="19"/>
                    <a:pt x="123" y="15"/>
                    <a:pt x="116" y="14"/>
                  </a:cubicBezTo>
                  <a:cubicBezTo>
                    <a:pt x="101" y="11"/>
                    <a:pt x="96" y="0"/>
                    <a:pt x="80" y="2"/>
                  </a:cubicBezTo>
                  <a:cubicBezTo>
                    <a:pt x="65" y="4"/>
                    <a:pt x="56" y="7"/>
                    <a:pt x="41" y="4"/>
                  </a:cubicBezTo>
                  <a:cubicBezTo>
                    <a:pt x="26" y="1"/>
                    <a:pt x="15" y="1"/>
                    <a:pt x="0" y="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34" y="11"/>
                    <a:pt x="58" y="10"/>
                    <a:pt x="83" y="15"/>
                  </a:cubicBezTo>
                  <a:cubicBezTo>
                    <a:pt x="106" y="20"/>
                    <a:pt x="138" y="22"/>
                    <a:pt x="163" y="28"/>
                  </a:cubicBezTo>
                  <a:cubicBezTo>
                    <a:pt x="180" y="33"/>
                    <a:pt x="197" y="45"/>
                    <a:pt x="214" y="50"/>
                  </a:cubicBezTo>
                </a:path>
              </a:pathLst>
            </a:custGeom>
            <a:solidFill>
              <a:srgbClr val="C6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8" name="Freeform 905"/>
            <p:cNvSpPr>
              <a:spLocks/>
            </p:cNvSpPr>
            <p:nvPr/>
          </p:nvSpPr>
          <p:spPr bwMode="auto">
            <a:xfrm>
              <a:off x="3616" y="917"/>
              <a:ext cx="92" cy="72"/>
            </a:xfrm>
            <a:custGeom>
              <a:avLst/>
              <a:gdLst>
                <a:gd name="T0" fmla="*/ 55 w 37"/>
                <a:gd name="T1" fmla="*/ 0 h 29"/>
                <a:gd name="T2" fmla="*/ 62 w 37"/>
                <a:gd name="T3" fmla="*/ 99 h 29"/>
                <a:gd name="T4" fmla="*/ 142 w 37"/>
                <a:gd name="T5" fmla="*/ 124 h 29"/>
                <a:gd name="T6" fmla="*/ 216 w 37"/>
                <a:gd name="T7" fmla="*/ 179 h 29"/>
                <a:gd name="T8" fmla="*/ 117 w 37"/>
                <a:gd name="T9" fmla="*/ 25 h 29"/>
                <a:gd name="T10" fmla="*/ 55 w 37"/>
                <a:gd name="T11" fmla="*/ 1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9">
                  <a:moveTo>
                    <a:pt x="9" y="0"/>
                  </a:moveTo>
                  <a:cubicBezTo>
                    <a:pt x="1" y="7"/>
                    <a:pt x="0" y="12"/>
                    <a:pt x="10" y="16"/>
                  </a:cubicBezTo>
                  <a:cubicBezTo>
                    <a:pt x="14" y="18"/>
                    <a:pt x="19" y="18"/>
                    <a:pt x="23" y="20"/>
                  </a:cubicBezTo>
                  <a:cubicBezTo>
                    <a:pt x="27" y="22"/>
                    <a:pt x="29" y="28"/>
                    <a:pt x="35" y="29"/>
                  </a:cubicBezTo>
                  <a:cubicBezTo>
                    <a:pt x="37" y="17"/>
                    <a:pt x="8" y="17"/>
                    <a:pt x="19" y="4"/>
                  </a:cubicBezTo>
                  <a:cubicBezTo>
                    <a:pt x="16" y="3"/>
                    <a:pt x="10" y="2"/>
                    <a:pt x="9" y="3"/>
                  </a:cubicBezTo>
                </a:path>
              </a:pathLst>
            </a:custGeom>
            <a:solidFill>
              <a:srgbClr val="AC7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49" name="Freeform 906"/>
            <p:cNvSpPr>
              <a:spLocks/>
            </p:cNvSpPr>
            <p:nvPr/>
          </p:nvSpPr>
          <p:spPr bwMode="auto">
            <a:xfrm>
              <a:off x="3286" y="832"/>
              <a:ext cx="147" cy="87"/>
            </a:xfrm>
            <a:custGeom>
              <a:avLst/>
              <a:gdLst>
                <a:gd name="T0" fmla="*/ 329 w 59"/>
                <a:gd name="T1" fmla="*/ 62 h 35"/>
                <a:gd name="T2" fmla="*/ 366 w 59"/>
                <a:gd name="T3" fmla="*/ 199 h 35"/>
                <a:gd name="T4" fmla="*/ 187 w 59"/>
                <a:gd name="T5" fmla="*/ 149 h 35"/>
                <a:gd name="T6" fmla="*/ 0 w 59"/>
                <a:gd name="T7" fmla="*/ 80 h 35"/>
                <a:gd name="T8" fmla="*/ 199 w 59"/>
                <a:gd name="T9" fmla="*/ 117 h 35"/>
                <a:gd name="T10" fmla="*/ 336 w 59"/>
                <a:gd name="T11" fmla="*/ 6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35">
                  <a:moveTo>
                    <a:pt x="53" y="10"/>
                  </a:moveTo>
                  <a:cubicBezTo>
                    <a:pt x="48" y="16"/>
                    <a:pt x="52" y="29"/>
                    <a:pt x="59" y="32"/>
                  </a:cubicBezTo>
                  <a:cubicBezTo>
                    <a:pt x="51" y="35"/>
                    <a:pt x="37" y="27"/>
                    <a:pt x="30" y="24"/>
                  </a:cubicBezTo>
                  <a:cubicBezTo>
                    <a:pt x="20" y="20"/>
                    <a:pt x="10" y="16"/>
                    <a:pt x="0" y="13"/>
                  </a:cubicBezTo>
                  <a:cubicBezTo>
                    <a:pt x="9" y="14"/>
                    <a:pt x="23" y="20"/>
                    <a:pt x="32" y="19"/>
                  </a:cubicBezTo>
                  <a:cubicBezTo>
                    <a:pt x="39" y="18"/>
                    <a:pt x="48" y="0"/>
                    <a:pt x="54" y="10"/>
                  </a:cubicBezTo>
                </a:path>
              </a:pathLst>
            </a:custGeom>
            <a:solidFill>
              <a:srgbClr val="AC7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0" name="Freeform 907"/>
            <p:cNvSpPr>
              <a:spLocks/>
            </p:cNvSpPr>
            <p:nvPr/>
          </p:nvSpPr>
          <p:spPr bwMode="auto">
            <a:xfrm>
              <a:off x="3186" y="1915"/>
              <a:ext cx="35" cy="100"/>
            </a:xfrm>
            <a:custGeom>
              <a:avLst/>
              <a:gdLst>
                <a:gd name="T0" fmla="*/ 63 w 14"/>
                <a:gd name="T1" fmla="*/ 13 h 40"/>
                <a:gd name="T2" fmla="*/ 0 w 14"/>
                <a:gd name="T3" fmla="*/ 200 h 40"/>
                <a:gd name="T4" fmla="*/ 45 w 14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0">
                  <a:moveTo>
                    <a:pt x="10" y="2"/>
                  </a:moveTo>
                  <a:cubicBezTo>
                    <a:pt x="7" y="9"/>
                    <a:pt x="14" y="40"/>
                    <a:pt x="0" y="32"/>
                  </a:cubicBezTo>
                  <a:cubicBezTo>
                    <a:pt x="10" y="23"/>
                    <a:pt x="5" y="11"/>
                    <a:pt x="7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1" name="Freeform 908"/>
            <p:cNvSpPr>
              <a:spLocks/>
            </p:cNvSpPr>
            <p:nvPr/>
          </p:nvSpPr>
          <p:spPr bwMode="auto">
            <a:xfrm>
              <a:off x="2786" y="2185"/>
              <a:ext cx="145" cy="57"/>
            </a:xfrm>
            <a:custGeom>
              <a:avLst/>
              <a:gdLst>
                <a:gd name="T0" fmla="*/ 163 w 58"/>
                <a:gd name="T1" fmla="*/ 62 h 23"/>
                <a:gd name="T2" fmla="*/ 363 w 58"/>
                <a:gd name="T3" fmla="*/ 87 h 23"/>
                <a:gd name="T4" fmla="*/ 233 w 58"/>
                <a:gd name="T5" fmla="*/ 25 h 23"/>
                <a:gd name="T6" fmla="*/ 138 w 58"/>
                <a:gd name="T7" fmla="*/ 50 h 23"/>
                <a:gd name="T8" fmla="*/ 0 w 5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3">
                  <a:moveTo>
                    <a:pt x="26" y="10"/>
                  </a:moveTo>
                  <a:cubicBezTo>
                    <a:pt x="38" y="5"/>
                    <a:pt x="45" y="23"/>
                    <a:pt x="58" y="14"/>
                  </a:cubicBezTo>
                  <a:cubicBezTo>
                    <a:pt x="48" y="19"/>
                    <a:pt x="44" y="5"/>
                    <a:pt x="37" y="4"/>
                  </a:cubicBezTo>
                  <a:cubicBezTo>
                    <a:pt x="33" y="4"/>
                    <a:pt x="27" y="9"/>
                    <a:pt x="22" y="8"/>
                  </a:cubicBezTo>
                  <a:cubicBezTo>
                    <a:pt x="15" y="7"/>
                    <a:pt x="8" y="1"/>
                    <a:pt x="0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909"/>
            <p:cNvSpPr>
              <a:spLocks/>
            </p:cNvSpPr>
            <p:nvPr/>
          </p:nvSpPr>
          <p:spPr bwMode="auto">
            <a:xfrm>
              <a:off x="3123" y="2257"/>
              <a:ext cx="103" cy="138"/>
            </a:xfrm>
            <a:custGeom>
              <a:avLst/>
              <a:gdLst>
                <a:gd name="T0" fmla="*/ 246 w 41"/>
                <a:gd name="T1" fmla="*/ 20 h 55"/>
                <a:gd name="T2" fmla="*/ 176 w 41"/>
                <a:gd name="T3" fmla="*/ 276 h 55"/>
                <a:gd name="T4" fmla="*/ 0 w 41"/>
                <a:gd name="T5" fmla="*/ 271 h 55"/>
                <a:gd name="T6" fmla="*/ 146 w 41"/>
                <a:gd name="T7" fmla="*/ 251 h 55"/>
                <a:gd name="T8" fmla="*/ 176 w 41"/>
                <a:gd name="T9" fmla="*/ 125 h 55"/>
                <a:gd name="T10" fmla="*/ 234 w 41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55">
                  <a:moveTo>
                    <a:pt x="39" y="3"/>
                  </a:moveTo>
                  <a:cubicBezTo>
                    <a:pt x="33" y="3"/>
                    <a:pt x="33" y="37"/>
                    <a:pt x="28" y="44"/>
                  </a:cubicBezTo>
                  <a:cubicBezTo>
                    <a:pt x="20" y="55"/>
                    <a:pt x="11" y="44"/>
                    <a:pt x="0" y="43"/>
                  </a:cubicBezTo>
                  <a:cubicBezTo>
                    <a:pt x="8" y="39"/>
                    <a:pt x="15" y="37"/>
                    <a:pt x="23" y="40"/>
                  </a:cubicBezTo>
                  <a:cubicBezTo>
                    <a:pt x="24" y="31"/>
                    <a:pt x="24" y="27"/>
                    <a:pt x="28" y="20"/>
                  </a:cubicBezTo>
                  <a:cubicBezTo>
                    <a:pt x="32" y="14"/>
                    <a:pt x="41" y="8"/>
                    <a:pt x="37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910"/>
            <p:cNvSpPr>
              <a:spLocks/>
            </p:cNvSpPr>
            <p:nvPr/>
          </p:nvSpPr>
          <p:spPr bwMode="auto">
            <a:xfrm>
              <a:off x="3338" y="2157"/>
              <a:ext cx="95" cy="65"/>
            </a:xfrm>
            <a:custGeom>
              <a:avLst/>
              <a:gdLst>
                <a:gd name="T0" fmla="*/ 120 w 38"/>
                <a:gd name="T1" fmla="*/ 0 h 26"/>
                <a:gd name="T2" fmla="*/ 0 w 38"/>
                <a:gd name="T3" fmla="*/ 163 h 26"/>
                <a:gd name="T4" fmla="*/ 95 w 38"/>
                <a:gd name="T5" fmla="*/ 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19" y="0"/>
                  </a:moveTo>
                  <a:cubicBezTo>
                    <a:pt x="38" y="12"/>
                    <a:pt x="9" y="23"/>
                    <a:pt x="0" y="26"/>
                  </a:cubicBezTo>
                  <a:cubicBezTo>
                    <a:pt x="7" y="22"/>
                    <a:pt x="19" y="10"/>
                    <a:pt x="15" y="1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4" name="Freeform 911"/>
            <p:cNvSpPr>
              <a:spLocks/>
            </p:cNvSpPr>
            <p:nvPr/>
          </p:nvSpPr>
          <p:spPr bwMode="auto">
            <a:xfrm>
              <a:off x="1988" y="1392"/>
              <a:ext cx="83" cy="105"/>
            </a:xfrm>
            <a:custGeom>
              <a:avLst/>
              <a:gdLst>
                <a:gd name="T0" fmla="*/ 88 w 33"/>
                <a:gd name="T1" fmla="*/ 63 h 42"/>
                <a:gd name="T2" fmla="*/ 45 w 33"/>
                <a:gd name="T3" fmla="*/ 263 h 42"/>
                <a:gd name="T4" fmla="*/ 88 w 33"/>
                <a:gd name="T5" fmla="*/ 83 h 42"/>
                <a:gd name="T6" fmla="*/ 176 w 33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42">
                  <a:moveTo>
                    <a:pt x="14" y="10"/>
                  </a:moveTo>
                  <a:cubicBezTo>
                    <a:pt x="0" y="14"/>
                    <a:pt x="3" y="31"/>
                    <a:pt x="7" y="42"/>
                  </a:cubicBezTo>
                  <a:cubicBezTo>
                    <a:pt x="7" y="32"/>
                    <a:pt x="6" y="20"/>
                    <a:pt x="14" y="13"/>
                  </a:cubicBezTo>
                  <a:cubicBezTo>
                    <a:pt x="19" y="9"/>
                    <a:pt x="33" y="10"/>
                    <a:pt x="28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912"/>
            <p:cNvSpPr>
              <a:spLocks/>
            </p:cNvSpPr>
            <p:nvPr/>
          </p:nvSpPr>
          <p:spPr bwMode="auto">
            <a:xfrm>
              <a:off x="2366" y="1012"/>
              <a:ext cx="72" cy="85"/>
            </a:xfrm>
            <a:custGeom>
              <a:avLst/>
              <a:gdLst>
                <a:gd name="T0" fmla="*/ 142 w 29"/>
                <a:gd name="T1" fmla="*/ 33 h 34"/>
                <a:gd name="T2" fmla="*/ 67 w 29"/>
                <a:gd name="T3" fmla="*/ 213 h 34"/>
                <a:gd name="T4" fmla="*/ 179 w 29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4">
                  <a:moveTo>
                    <a:pt x="23" y="5"/>
                  </a:moveTo>
                  <a:cubicBezTo>
                    <a:pt x="12" y="8"/>
                    <a:pt x="0" y="24"/>
                    <a:pt x="11" y="34"/>
                  </a:cubicBezTo>
                  <a:cubicBezTo>
                    <a:pt x="12" y="19"/>
                    <a:pt x="10" y="5"/>
                    <a:pt x="29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6" name="Freeform 913"/>
            <p:cNvSpPr>
              <a:spLocks/>
            </p:cNvSpPr>
            <p:nvPr/>
          </p:nvSpPr>
          <p:spPr bwMode="auto">
            <a:xfrm>
              <a:off x="3003" y="1109"/>
              <a:ext cx="53" cy="93"/>
            </a:xfrm>
            <a:custGeom>
              <a:avLst/>
              <a:gdLst>
                <a:gd name="T0" fmla="*/ 0 w 21"/>
                <a:gd name="T1" fmla="*/ 0 h 37"/>
                <a:gd name="T2" fmla="*/ 25 w 21"/>
                <a:gd name="T3" fmla="*/ 234 h 37"/>
                <a:gd name="T4" fmla="*/ 25 w 21"/>
                <a:gd name="T5" fmla="*/ 234 h 37"/>
                <a:gd name="T6" fmla="*/ 0 w 21"/>
                <a:gd name="T7" fmla="*/ 8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7">
                  <a:moveTo>
                    <a:pt x="0" y="0"/>
                  </a:moveTo>
                  <a:cubicBezTo>
                    <a:pt x="16" y="9"/>
                    <a:pt x="20" y="26"/>
                    <a:pt x="4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21" y="28"/>
                    <a:pt x="1" y="11"/>
                    <a:pt x="0" y="1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7" name="Freeform 914"/>
            <p:cNvSpPr>
              <a:spLocks/>
            </p:cNvSpPr>
            <p:nvPr/>
          </p:nvSpPr>
          <p:spPr bwMode="auto">
            <a:xfrm>
              <a:off x="3861" y="1637"/>
              <a:ext cx="40" cy="70"/>
            </a:xfrm>
            <a:custGeom>
              <a:avLst/>
              <a:gdLst>
                <a:gd name="T0" fmla="*/ 38 w 16"/>
                <a:gd name="T1" fmla="*/ 0 h 28"/>
                <a:gd name="T2" fmla="*/ 0 w 16"/>
                <a:gd name="T3" fmla="*/ 175 h 28"/>
                <a:gd name="T4" fmla="*/ 8 w 16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8">
                  <a:moveTo>
                    <a:pt x="6" y="0"/>
                  </a:moveTo>
                  <a:cubicBezTo>
                    <a:pt x="14" y="8"/>
                    <a:pt x="16" y="26"/>
                    <a:pt x="0" y="28"/>
                  </a:cubicBezTo>
                  <a:cubicBezTo>
                    <a:pt x="8" y="19"/>
                    <a:pt x="8" y="11"/>
                    <a:pt x="1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8" name="Freeform 915"/>
            <p:cNvSpPr>
              <a:spLocks/>
            </p:cNvSpPr>
            <p:nvPr/>
          </p:nvSpPr>
          <p:spPr bwMode="auto">
            <a:xfrm>
              <a:off x="1976" y="2155"/>
              <a:ext cx="112" cy="42"/>
            </a:xfrm>
            <a:custGeom>
              <a:avLst/>
              <a:gdLst>
                <a:gd name="T0" fmla="*/ 0 w 45"/>
                <a:gd name="T1" fmla="*/ 5 h 17"/>
                <a:gd name="T2" fmla="*/ 137 w 45"/>
                <a:gd name="T3" fmla="*/ 99 h 17"/>
                <a:gd name="T4" fmla="*/ 279 w 45"/>
                <a:gd name="T5" fmla="*/ 5 h 17"/>
                <a:gd name="T6" fmla="*/ 137 w 45"/>
                <a:gd name="T7" fmla="*/ 74 h 17"/>
                <a:gd name="T8" fmla="*/ 112 w 45"/>
                <a:gd name="T9" fmla="*/ 42 h 17"/>
                <a:gd name="T10" fmla="*/ 62 w 45"/>
                <a:gd name="T11" fmla="*/ 49 h 17"/>
                <a:gd name="T12" fmla="*/ 5 w 4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7">
                  <a:moveTo>
                    <a:pt x="0" y="1"/>
                  </a:moveTo>
                  <a:cubicBezTo>
                    <a:pt x="5" y="11"/>
                    <a:pt x="10" y="16"/>
                    <a:pt x="22" y="16"/>
                  </a:cubicBezTo>
                  <a:cubicBezTo>
                    <a:pt x="31" y="17"/>
                    <a:pt x="44" y="12"/>
                    <a:pt x="45" y="1"/>
                  </a:cubicBezTo>
                  <a:cubicBezTo>
                    <a:pt x="38" y="7"/>
                    <a:pt x="33" y="15"/>
                    <a:pt x="22" y="12"/>
                  </a:cubicBezTo>
                  <a:cubicBezTo>
                    <a:pt x="21" y="11"/>
                    <a:pt x="20" y="8"/>
                    <a:pt x="18" y="7"/>
                  </a:cubicBezTo>
                  <a:cubicBezTo>
                    <a:pt x="15" y="6"/>
                    <a:pt x="12" y="8"/>
                    <a:pt x="10" y="8"/>
                  </a:cubicBezTo>
                  <a:cubicBezTo>
                    <a:pt x="6" y="6"/>
                    <a:pt x="3" y="4"/>
                    <a:pt x="1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59" name="Freeform 916"/>
            <p:cNvSpPr>
              <a:spLocks/>
            </p:cNvSpPr>
            <p:nvPr/>
          </p:nvSpPr>
          <p:spPr bwMode="auto">
            <a:xfrm>
              <a:off x="2183" y="1420"/>
              <a:ext cx="65" cy="182"/>
            </a:xfrm>
            <a:custGeom>
              <a:avLst/>
              <a:gdLst>
                <a:gd name="T0" fmla="*/ 108 w 26"/>
                <a:gd name="T1" fmla="*/ 5 h 73"/>
                <a:gd name="T2" fmla="*/ 70 w 26"/>
                <a:gd name="T3" fmla="*/ 212 h 73"/>
                <a:gd name="T4" fmla="*/ 163 w 26"/>
                <a:gd name="T5" fmla="*/ 404 h 73"/>
                <a:gd name="T6" fmla="*/ 50 w 26"/>
                <a:gd name="T7" fmla="*/ 217 h 73"/>
                <a:gd name="T8" fmla="*/ 8 w 26"/>
                <a:gd name="T9" fmla="*/ 100 h 73"/>
                <a:gd name="T10" fmla="*/ 95 w 26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3">
                  <a:moveTo>
                    <a:pt x="17" y="1"/>
                  </a:moveTo>
                  <a:cubicBezTo>
                    <a:pt x="6" y="8"/>
                    <a:pt x="8" y="24"/>
                    <a:pt x="11" y="34"/>
                  </a:cubicBezTo>
                  <a:cubicBezTo>
                    <a:pt x="14" y="42"/>
                    <a:pt x="15" y="66"/>
                    <a:pt x="26" y="65"/>
                  </a:cubicBezTo>
                  <a:cubicBezTo>
                    <a:pt x="16" y="73"/>
                    <a:pt x="9" y="41"/>
                    <a:pt x="8" y="35"/>
                  </a:cubicBezTo>
                  <a:cubicBezTo>
                    <a:pt x="7" y="29"/>
                    <a:pt x="0" y="22"/>
                    <a:pt x="1" y="16"/>
                  </a:cubicBezTo>
                  <a:cubicBezTo>
                    <a:pt x="1" y="12"/>
                    <a:pt x="11" y="1"/>
                    <a:pt x="15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917"/>
            <p:cNvSpPr>
              <a:spLocks/>
            </p:cNvSpPr>
            <p:nvPr/>
          </p:nvSpPr>
          <p:spPr bwMode="auto">
            <a:xfrm>
              <a:off x="2026" y="1662"/>
              <a:ext cx="70" cy="193"/>
            </a:xfrm>
            <a:custGeom>
              <a:avLst/>
              <a:gdLst>
                <a:gd name="T0" fmla="*/ 133 w 28"/>
                <a:gd name="T1" fmla="*/ 33 h 77"/>
                <a:gd name="T2" fmla="*/ 88 w 28"/>
                <a:gd name="T3" fmla="*/ 271 h 77"/>
                <a:gd name="T4" fmla="*/ 8 w 28"/>
                <a:gd name="T5" fmla="*/ 363 h 77"/>
                <a:gd name="T6" fmla="*/ 50 w 28"/>
                <a:gd name="T7" fmla="*/ 484 h 77"/>
                <a:gd name="T8" fmla="*/ 45 w 28"/>
                <a:gd name="T9" fmla="*/ 338 h 77"/>
                <a:gd name="T10" fmla="*/ 133 w 28"/>
                <a:gd name="T11" fmla="*/ 238 h 77"/>
                <a:gd name="T12" fmla="*/ 133 w 28"/>
                <a:gd name="T13" fmla="*/ 188 h 77"/>
                <a:gd name="T14" fmla="*/ 158 w 28"/>
                <a:gd name="T15" fmla="*/ 125 h 77"/>
                <a:gd name="T16" fmla="*/ 133 w 28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77">
                  <a:moveTo>
                    <a:pt x="21" y="5"/>
                  </a:moveTo>
                  <a:cubicBezTo>
                    <a:pt x="26" y="16"/>
                    <a:pt x="21" y="34"/>
                    <a:pt x="14" y="43"/>
                  </a:cubicBezTo>
                  <a:cubicBezTo>
                    <a:pt x="10" y="48"/>
                    <a:pt x="1" y="52"/>
                    <a:pt x="1" y="58"/>
                  </a:cubicBezTo>
                  <a:cubicBezTo>
                    <a:pt x="0" y="64"/>
                    <a:pt x="7" y="71"/>
                    <a:pt x="8" y="77"/>
                  </a:cubicBezTo>
                  <a:cubicBezTo>
                    <a:pt x="6" y="69"/>
                    <a:pt x="3" y="62"/>
                    <a:pt x="7" y="54"/>
                  </a:cubicBezTo>
                  <a:cubicBezTo>
                    <a:pt x="11" y="48"/>
                    <a:pt x="19" y="45"/>
                    <a:pt x="21" y="38"/>
                  </a:cubicBezTo>
                  <a:cubicBezTo>
                    <a:pt x="23" y="34"/>
                    <a:pt x="21" y="33"/>
                    <a:pt x="21" y="30"/>
                  </a:cubicBezTo>
                  <a:cubicBezTo>
                    <a:pt x="21" y="25"/>
                    <a:pt x="23" y="24"/>
                    <a:pt x="25" y="20"/>
                  </a:cubicBezTo>
                  <a:cubicBezTo>
                    <a:pt x="28" y="13"/>
                    <a:pt x="22" y="8"/>
                    <a:pt x="21" y="0"/>
                  </a:cubicBezTo>
                </a:path>
              </a:pathLst>
            </a:custGeom>
            <a:solidFill>
              <a:srgbClr val="E19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918"/>
            <p:cNvSpPr>
              <a:spLocks/>
            </p:cNvSpPr>
            <p:nvPr/>
          </p:nvSpPr>
          <p:spPr bwMode="auto">
            <a:xfrm>
              <a:off x="2293" y="2632"/>
              <a:ext cx="375" cy="228"/>
            </a:xfrm>
            <a:custGeom>
              <a:avLst/>
              <a:gdLst>
                <a:gd name="T0" fmla="*/ 938 w 150"/>
                <a:gd name="T1" fmla="*/ 0 h 91"/>
                <a:gd name="T2" fmla="*/ 313 w 150"/>
                <a:gd name="T3" fmla="*/ 489 h 91"/>
                <a:gd name="T4" fmla="*/ 0 w 150"/>
                <a:gd name="T5" fmla="*/ 546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" h="91">
                  <a:moveTo>
                    <a:pt x="150" y="0"/>
                  </a:moveTo>
                  <a:cubicBezTo>
                    <a:pt x="133" y="41"/>
                    <a:pt x="87" y="65"/>
                    <a:pt x="50" y="78"/>
                  </a:cubicBezTo>
                  <a:cubicBezTo>
                    <a:pt x="13" y="91"/>
                    <a:pt x="12" y="85"/>
                    <a:pt x="0" y="87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919"/>
            <p:cNvSpPr>
              <a:spLocks/>
            </p:cNvSpPr>
            <p:nvPr/>
          </p:nvSpPr>
          <p:spPr bwMode="auto">
            <a:xfrm>
              <a:off x="2188" y="2615"/>
              <a:ext cx="403" cy="187"/>
            </a:xfrm>
            <a:custGeom>
              <a:avLst/>
              <a:gdLst>
                <a:gd name="T0" fmla="*/ 1009 w 161"/>
                <a:gd name="T1" fmla="*/ 0 h 75"/>
                <a:gd name="T2" fmla="*/ 0 w 161"/>
                <a:gd name="T3" fmla="*/ 466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1" h="75">
                  <a:moveTo>
                    <a:pt x="161" y="0"/>
                  </a:moveTo>
                  <a:cubicBezTo>
                    <a:pt x="136" y="13"/>
                    <a:pt x="26" y="33"/>
                    <a:pt x="0" y="75"/>
                  </a:cubicBezTo>
                </a:path>
              </a:pathLst>
            </a:custGeom>
            <a:noFill/>
            <a:ln w="7938" cap="rnd">
              <a:solidFill>
                <a:srgbClr val="AB7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920"/>
            <p:cNvSpPr>
              <a:spLocks/>
            </p:cNvSpPr>
            <p:nvPr/>
          </p:nvSpPr>
          <p:spPr bwMode="auto">
            <a:xfrm>
              <a:off x="2083" y="2597"/>
              <a:ext cx="340" cy="138"/>
            </a:xfrm>
            <a:custGeom>
              <a:avLst/>
              <a:gdLst>
                <a:gd name="T0" fmla="*/ 850 w 136"/>
                <a:gd name="T1" fmla="*/ 0 h 55"/>
                <a:gd name="T2" fmla="*/ 0 w 136"/>
                <a:gd name="T3" fmla="*/ 346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6" h="55">
                  <a:moveTo>
                    <a:pt x="136" y="0"/>
                  </a:moveTo>
                  <a:cubicBezTo>
                    <a:pt x="103" y="8"/>
                    <a:pt x="4" y="22"/>
                    <a:pt x="0" y="55"/>
                  </a:cubicBezTo>
                </a:path>
              </a:pathLst>
            </a:custGeom>
            <a:noFill/>
            <a:ln w="7938" cap="rnd">
              <a:solidFill>
                <a:srgbClr val="A470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921"/>
            <p:cNvSpPr>
              <a:spLocks/>
            </p:cNvSpPr>
            <p:nvPr/>
          </p:nvSpPr>
          <p:spPr bwMode="auto">
            <a:xfrm>
              <a:off x="2421" y="2645"/>
              <a:ext cx="272" cy="247"/>
            </a:xfrm>
            <a:custGeom>
              <a:avLst/>
              <a:gdLst>
                <a:gd name="T0" fmla="*/ 679 w 109"/>
                <a:gd name="T1" fmla="*/ 0 h 99"/>
                <a:gd name="T2" fmla="*/ 0 w 109"/>
                <a:gd name="T3" fmla="*/ 616 h 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9" h="99">
                  <a:moveTo>
                    <a:pt x="109" y="0"/>
                  </a:moveTo>
                  <a:cubicBezTo>
                    <a:pt x="105" y="32"/>
                    <a:pt x="36" y="94"/>
                    <a:pt x="0" y="99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922"/>
            <p:cNvSpPr>
              <a:spLocks/>
            </p:cNvSpPr>
            <p:nvPr/>
          </p:nvSpPr>
          <p:spPr bwMode="auto">
            <a:xfrm>
              <a:off x="2371" y="2700"/>
              <a:ext cx="257" cy="192"/>
            </a:xfrm>
            <a:custGeom>
              <a:avLst/>
              <a:gdLst>
                <a:gd name="T0" fmla="*/ 641 w 103"/>
                <a:gd name="T1" fmla="*/ 0 h 77"/>
                <a:gd name="T2" fmla="*/ 0 w 103"/>
                <a:gd name="T3" fmla="*/ 479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3" h="77">
                  <a:moveTo>
                    <a:pt x="103" y="0"/>
                  </a:moveTo>
                  <a:cubicBezTo>
                    <a:pt x="95" y="22"/>
                    <a:pt x="25" y="74"/>
                    <a:pt x="0" y="77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923"/>
            <p:cNvSpPr>
              <a:spLocks/>
            </p:cNvSpPr>
            <p:nvPr/>
          </p:nvSpPr>
          <p:spPr bwMode="auto">
            <a:xfrm>
              <a:off x="2273" y="2625"/>
              <a:ext cx="363" cy="225"/>
            </a:xfrm>
            <a:custGeom>
              <a:avLst/>
              <a:gdLst>
                <a:gd name="T0" fmla="*/ 909 w 145"/>
                <a:gd name="T1" fmla="*/ 0 h 90"/>
                <a:gd name="T2" fmla="*/ 0 w 145"/>
                <a:gd name="T3" fmla="*/ 563 h 9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5" h="90">
                  <a:moveTo>
                    <a:pt x="145" y="0"/>
                  </a:moveTo>
                  <a:cubicBezTo>
                    <a:pt x="133" y="20"/>
                    <a:pt x="44" y="89"/>
                    <a:pt x="0" y="90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924"/>
            <p:cNvSpPr>
              <a:spLocks/>
            </p:cNvSpPr>
            <p:nvPr/>
          </p:nvSpPr>
          <p:spPr bwMode="auto">
            <a:xfrm>
              <a:off x="2218" y="2622"/>
              <a:ext cx="403" cy="225"/>
            </a:xfrm>
            <a:custGeom>
              <a:avLst/>
              <a:gdLst>
                <a:gd name="T0" fmla="*/ 1009 w 161"/>
                <a:gd name="T1" fmla="*/ 0 h 90"/>
                <a:gd name="T2" fmla="*/ 63 w 161"/>
                <a:gd name="T3" fmla="*/ 563 h 9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1" h="90">
                  <a:moveTo>
                    <a:pt x="161" y="0"/>
                  </a:moveTo>
                  <a:cubicBezTo>
                    <a:pt x="145" y="25"/>
                    <a:pt x="0" y="65"/>
                    <a:pt x="10" y="90"/>
                  </a:cubicBezTo>
                </a:path>
              </a:pathLst>
            </a:custGeom>
            <a:noFill/>
            <a:ln w="7938" cap="rnd">
              <a:solidFill>
                <a:srgbClr val="A470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925"/>
            <p:cNvSpPr>
              <a:spLocks/>
            </p:cNvSpPr>
            <p:nvPr/>
          </p:nvSpPr>
          <p:spPr bwMode="auto">
            <a:xfrm>
              <a:off x="2106" y="2602"/>
              <a:ext cx="395" cy="183"/>
            </a:xfrm>
            <a:custGeom>
              <a:avLst/>
              <a:gdLst>
                <a:gd name="T0" fmla="*/ 988 w 158"/>
                <a:gd name="T1" fmla="*/ 0 h 73"/>
                <a:gd name="T2" fmla="*/ 50 w 158"/>
                <a:gd name="T3" fmla="*/ 459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8" h="73">
                  <a:moveTo>
                    <a:pt x="158" y="0"/>
                  </a:moveTo>
                  <a:cubicBezTo>
                    <a:pt x="117" y="11"/>
                    <a:pt x="0" y="29"/>
                    <a:pt x="8" y="73"/>
                  </a:cubicBezTo>
                </a:path>
              </a:pathLst>
            </a:custGeom>
            <a:noFill/>
            <a:ln w="7938" cap="rnd">
              <a:solidFill>
                <a:srgbClr val="AB7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926"/>
            <p:cNvSpPr>
              <a:spLocks/>
            </p:cNvSpPr>
            <p:nvPr/>
          </p:nvSpPr>
          <p:spPr bwMode="auto">
            <a:xfrm>
              <a:off x="2168" y="2625"/>
              <a:ext cx="233" cy="170"/>
            </a:xfrm>
            <a:custGeom>
              <a:avLst/>
              <a:gdLst>
                <a:gd name="T0" fmla="*/ 584 w 93"/>
                <a:gd name="T1" fmla="*/ 0 h 68"/>
                <a:gd name="T2" fmla="*/ 20 w 93"/>
                <a:gd name="T3" fmla="*/ 425 h 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" h="68">
                  <a:moveTo>
                    <a:pt x="93" y="0"/>
                  </a:moveTo>
                  <a:cubicBezTo>
                    <a:pt x="44" y="21"/>
                    <a:pt x="0" y="45"/>
                    <a:pt x="3" y="68"/>
                  </a:cubicBezTo>
                </a:path>
              </a:pathLst>
            </a:custGeom>
            <a:noFill/>
            <a:ln w="7938" cap="rnd">
              <a:solidFill>
                <a:srgbClr val="AB7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927"/>
            <p:cNvSpPr>
              <a:spLocks/>
            </p:cNvSpPr>
            <p:nvPr/>
          </p:nvSpPr>
          <p:spPr bwMode="auto">
            <a:xfrm>
              <a:off x="2058" y="2617"/>
              <a:ext cx="115" cy="100"/>
            </a:xfrm>
            <a:custGeom>
              <a:avLst/>
              <a:gdLst>
                <a:gd name="T0" fmla="*/ 288 w 46"/>
                <a:gd name="T1" fmla="*/ 0 h 40"/>
                <a:gd name="T2" fmla="*/ 8 w 46"/>
                <a:gd name="T3" fmla="*/ 250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40">
                  <a:moveTo>
                    <a:pt x="46" y="0"/>
                  </a:moveTo>
                  <a:cubicBezTo>
                    <a:pt x="21" y="9"/>
                    <a:pt x="0" y="17"/>
                    <a:pt x="1" y="40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928"/>
            <p:cNvSpPr>
              <a:spLocks/>
            </p:cNvSpPr>
            <p:nvPr/>
          </p:nvSpPr>
          <p:spPr bwMode="auto">
            <a:xfrm>
              <a:off x="2423" y="2857"/>
              <a:ext cx="170" cy="95"/>
            </a:xfrm>
            <a:custGeom>
              <a:avLst/>
              <a:gdLst>
                <a:gd name="T0" fmla="*/ 425 w 68"/>
                <a:gd name="T1" fmla="*/ 0 h 38"/>
                <a:gd name="T2" fmla="*/ 0 w 68"/>
                <a:gd name="T3" fmla="*/ 200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38">
                  <a:moveTo>
                    <a:pt x="68" y="0"/>
                  </a:moveTo>
                  <a:cubicBezTo>
                    <a:pt x="61" y="18"/>
                    <a:pt x="26" y="38"/>
                    <a:pt x="0" y="32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929"/>
            <p:cNvSpPr>
              <a:spLocks/>
            </p:cNvSpPr>
            <p:nvPr/>
          </p:nvSpPr>
          <p:spPr bwMode="auto">
            <a:xfrm>
              <a:off x="2523" y="2857"/>
              <a:ext cx="125" cy="125"/>
            </a:xfrm>
            <a:custGeom>
              <a:avLst/>
              <a:gdLst>
                <a:gd name="T0" fmla="*/ 313 w 50"/>
                <a:gd name="T1" fmla="*/ 0 h 50"/>
                <a:gd name="T2" fmla="*/ 0 w 50"/>
                <a:gd name="T3" fmla="*/ 313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50">
                  <a:moveTo>
                    <a:pt x="50" y="0"/>
                  </a:moveTo>
                  <a:cubicBezTo>
                    <a:pt x="46" y="27"/>
                    <a:pt x="31" y="50"/>
                    <a:pt x="0" y="50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3" name="Freeform 930"/>
            <p:cNvSpPr>
              <a:spLocks/>
            </p:cNvSpPr>
            <p:nvPr/>
          </p:nvSpPr>
          <p:spPr bwMode="auto">
            <a:xfrm>
              <a:off x="2488" y="2845"/>
              <a:ext cx="128" cy="147"/>
            </a:xfrm>
            <a:custGeom>
              <a:avLst/>
              <a:gdLst>
                <a:gd name="T0" fmla="*/ 321 w 51"/>
                <a:gd name="T1" fmla="*/ 0 h 59"/>
                <a:gd name="T2" fmla="*/ 0 w 51"/>
                <a:gd name="T3" fmla="*/ 336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9">
                  <a:moveTo>
                    <a:pt x="51" y="0"/>
                  </a:moveTo>
                  <a:cubicBezTo>
                    <a:pt x="48" y="23"/>
                    <a:pt x="33" y="59"/>
                    <a:pt x="0" y="54"/>
                  </a:cubicBezTo>
                </a:path>
              </a:pathLst>
            </a:custGeom>
            <a:noFill/>
            <a:ln w="7938" cap="rnd">
              <a:solidFill>
                <a:srgbClr val="9257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931"/>
            <p:cNvSpPr>
              <a:spLocks/>
            </p:cNvSpPr>
            <p:nvPr/>
          </p:nvSpPr>
          <p:spPr bwMode="auto">
            <a:xfrm>
              <a:off x="3238" y="2470"/>
              <a:ext cx="150" cy="55"/>
            </a:xfrm>
            <a:custGeom>
              <a:avLst/>
              <a:gdLst>
                <a:gd name="T0" fmla="*/ 375 w 60"/>
                <a:gd name="T1" fmla="*/ 75 h 22"/>
                <a:gd name="T2" fmla="*/ 0 w 60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22">
                  <a:moveTo>
                    <a:pt x="60" y="12"/>
                  </a:moveTo>
                  <a:cubicBezTo>
                    <a:pt x="41" y="22"/>
                    <a:pt x="17" y="8"/>
                    <a:pt x="0" y="0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932"/>
            <p:cNvSpPr>
              <a:spLocks/>
            </p:cNvSpPr>
            <p:nvPr/>
          </p:nvSpPr>
          <p:spPr bwMode="auto">
            <a:xfrm>
              <a:off x="3231" y="2500"/>
              <a:ext cx="100" cy="70"/>
            </a:xfrm>
            <a:custGeom>
              <a:avLst/>
              <a:gdLst>
                <a:gd name="T0" fmla="*/ 0 w 40"/>
                <a:gd name="T1" fmla="*/ 0 h 28"/>
                <a:gd name="T2" fmla="*/ 250 w 40"/>
                <a:gd name="T3" fmla="*/ 175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28">
                  <a:moveTo>
                    <a:pt x="0" y="0"/>
                  </a:moveTo>
                  <a:cubicBezTo>
                    <a:pt x="8" y="17"/>
                    <a:pt x="24" y="28"/>
                    <a:pt x="40" y="28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933"/>
            <p:cNvSpPr>
              <a:spLocks/>
            </p:cNvSpPr>
            <p:nvPr/>
          </p:nvSpPr>
          <p:spPr bwMode="auto">
            <a:xfrm>
              <a:off x="3223" y="2560"/>
              <a:ext cx="38" cy="57"/>
            </a:xfrm>
            <a:custGeom>
              <a:avLst/>
              <a:gdLst>
                <a:gd name="T0" fmla="*/ 0 w 15"/>
                <a:gd name="T1" fmla="*/ 0 h 23"/>
                <a:gd name="T2" fmla="*/ 96 w 15"/>
                <a:gd name="T3" fmla="*/ 141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5" y="10"/>
                    <a:pt x="5" y="20"/>
                    <a:pt x="15" y="23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934"/>
            <p:cNvSpPr>
              <a:spLocks/>
            </p:cNvSpPr>
            <p:nvPr/>
          </p:nvSpPr>
          <p:spPr bwMode="auto">
            <a:xfrm>
              <a:off x="3248" y="2435"/>
              <a:ext cx="150" cy="37"/>
            </a:xfrm>
            <a:custGeom>
              <a:avLst/>
              <a:gdLst>
                <a:gd name="T0" fmla="*/ 375 w 60"/>
                <a:gd name="T1" fmla="*/ 0 h 15"/>
                <a:gd name="T2" fmla="*/ 0 w 60"/>
                <a:gd name="T3" fmla="*/ 3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5">
                  <a:moveTo>
                    <a:pt x="60" y="0"/>
                  </a:moveTo>
                  <a:cubicBezTo>
                    <a:pt x="46" y="7"/>
                    <a:pt x="31" y="15"/>
                    <a:pt x="0" y="5"/>
                  </a:cubicBezTo>
                </a:path>
              </a:pathLst>
            </a:custGeom>
            <a:noFill/>
            <a:ln w="7938" cap="rnd">
              <a:solidFill>
                <a:srgbClr val="A674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8" name="Freeform 935"/>
            <p:cNvSpPr>
              <a:spLocks/>
            </p:cNvSpPr>
            <p:nvPr/>
          </p:nvSpPr>
          <p:spPr bwMode="auto">
            <a:xfrm>
              <a:off x="2598" y="2457"/>
              <a:ext cx="638" cy="1145"/>
            </a:xfrm>
            <a:custGeom>
              <a:avLst/>
              <a:gdLst>
                <a:gd name="T0" fmla="*/ 400 w 255"/>
                <a:gd name="T1" fmla="*/ 508 h 458"/>
                <a:gd name="T2" fmla="*/ 113 w 255"/>
                <a:gd name="T3" fmla="*/ 925 h 458"/>
                <a:gd name="T4" fmla="*/ 113 w 255"/>
                <a:gd name="T5" fmla="*/ 1338 h 458"/>
                <a:gd name="T6" fmla="*/ 0 w 255"/>
                <a:gd name="T7" fmla="*/ 1370 h 458"/>
                <a:gd name="T8" fmla="*/ 25 w 255"/>
                <a:gd name="T9" fmla="*/ 2563 h 458"/>
                <a:gd name="T10" fmla="*/ 620 w 255"/>
                <a:gd name="T11" fmla="*/ 2633 h 458"/>
                <a:gd name="T12" fmla="*/ 1108 w 255"/>
                <a:gd name="T13" fmla="*/ 1120 h 458"/>
                <a:gd name="T14" fmla="*/ 1596 w 255"/>
                <a:gd name="T15" fmla="*/ 0 h 4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5" h="458">
                  <a:moveTo>
                    <a:pt x="64" y="81"/>
                  </a:moveTo>
                  <a:cubicBezTo>
                    <a:pt x="61" y="125"/>
                    <a:pt x="26" y="140"/>
                    <a:pt x="18" y="148"/>
                  </a:cubicBezTo>
                  <a:cubicBezTo>
                    <a:pt x="20" y="164"/>
                    <a:pt x="20" y="187"/>
                    <a:pt x="18" y="214"/>
                  </a:cubicBezTo>
                  <a:cubicBezTo>
                    <a:pt x="18" y="224"/>
                    <a:pt x="0" y="219"/>
                    <a:pt x="0" y="219"/>
                  </a:cubicBezTo>
                  <a:cubicBezTo>
                    <a:pt x="7" y="239"/>
                    <a:pt x="4" y="362"/>
                    <a:pt x="4" y="410"/>
                  </a:cubicBezTo>
                  <a:cubicBezTo>
                    <a:pt x="4" y="458"/>
                    <a:pt x="97" y="458"/>
                    <a:pt x="99" y="421"/>
                  </a:cubicBezTo>
                  <a:cubicBezTo>
                    <a:pt x="104" y="352"/>
                    <a:pt x="138" y="262"/>
                    <a:pt x="177" y="179"/>
                  </a:cubicBezTo>
                  <a:cubicBezTo>
                    <a:pt x="216" y="95"/>
                    <a:pt x="248" y="88"/>
                    <a:pt x="255" y="0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936"/>
            <p:cNvSpPr>
              <a:spLocks/>
            </p:cNvSpPr>
            <p:nvPr/>
          </p:nvSpPr>
          <p:spPr bwMode="auto">
            <a:xfrm>
              <a:off x="2033" y="2620"/>
              <a:ext cx="565" cy="385"/>
            </a:xfrm>
            <a:custGeom>
              <a:avLst/>
              <a:gdLst>
                <a:gd name="T0" fmla="*/ 1413 w 226"/>
                <a:gd name="T1" fmla="*/ 963 h 154"/>
                <a:gd name="T2" fmla="*/ 1225 w 226"/>
                <a:gd name="T3" fmla="*/ 908 h 154"/>
                <a:gd name="T4" fmla="*/ 995 w 226"/>
                <a:gd name="T5" fmla="*/ 808 h 154"/>
                <a:gd name="T6" fmla="*/ 895 w 226"/>
                <a:gd name="T7" fmla="*/ 675 h 154"/>
                <a:gd name="T8" fmla="*/ 650 w 226"/>
                <a:gd name="T9" fmla="*/ 575 h 154"/>
                <a:gd name="T10" fmla="*/ 388 w 226"/>
                <a:gd name="T11" fmla="*/ 458 h 154"/>
                <a:gd name="T12" fmla="*/ 125 w 226"/>
                <a:gd name="T13" fmla="*/ 288 h 154"/>
                <a:gd name="T14" fmla="*/ 70 w 226"/>
                <a:gd name="T15" fmla="*/ 0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6" h="154">
                  <a:moveTo>
                    <a:pt x="226" y="154"/>
                  </a:moveTo>
                  <a:cubicBezTo>
                    <a:pt x="207" y="154"/>
                    <a:pt x="202" y="152"/>
                    <a:pt x="196" y="145"/>
                  </a:cubicBezTo>
                  <a:cubicBezTo>
                    <a:pt x="173" y="147"/>
                    <a:pt x="161" y="135"/>
                    <a:pt x="159" y="129"/>
                  </a:cubicBezTo>
                  <a:cubicBezTo>
                    <a:pt x="140" y="128"/>
                    <a:pt x="143" y="108"/>
                    <a:pt x="143" y="108"/>
                  </a:cubicBezTo>
                  <a:cubicBezTo>
                    <a:pt x="126" y="112"/>
                    <a:pt x="110" y="103"/>
                    <a:pt x="104" y="92"/>
                  </a:cubicBezTo>
                  <a:cubicBezTo>
                    <a:pt x="78" y="92"/>
                    <a:pt x="67" y="91"/>
                    <a:pt x="62" y="73"/>
                  </a:cubicBezTo>
                  <a:cubicBezTo>
                    <a:pt x="34" y="68"/>
                    <a:pt x="16" y="59"/>
                    <a:pt x="20" y="46"/>
                  </a:cubicBezTo>
                  <a:cubicBezTo>
                    <a:pt x="2" y="41"/>
                    <a:pt x="0" y="17"/>
                    <a:pt x="11" y="0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937"/>
            <p:cNvSpPr>
              <a:spLocks/>
            </p:cNvSpPr>
            <p:nvPr/>
          </p:nvSpPr>
          <p:spPr bwMode="auto">
            <a:xfrm>
              <a:off x="2556" y="742"/>
              <a:ext cx="1715" cy="1333"/>
            </a:xfrm>
            <a:custGeom>
              <a:avLst/>
              <a:gdLst>
                <a:gd name="T0" fmla="*/ 0 w 686"/>
                <a:gd name="T1" fmla="*/ 95 h 533"/>
                <a:gd name="T2" fmla="*/ 550 w 686"/>
                <a:gd name="T3" fmla="*/ 8 h 533"/>
                <a:gd name="T4" fmla="*/ 900 w 686"/>
                <a:gd name="T5" fmla="*/ 25 h 533"/>
                <a:gd name="T6" fmla="*/ 1070 w 686"/>
                <a:gd name="T7" fmla="*/ 13 h 533"/>
                <a:gd name="T8" fmla="*/ 2038 w 686"/>
                <a:gd name="T9" fmla="*/ 175 h 533"/>
                <a:gd name="T10" fmla="*/ 2233 w 686"/>
                <a:gd name="T11" fmla="*/ 275 h 533"/>
                <a:gd name="T12" fmla="*/ 2413 w 686"/>
                <a:gd name="T13" fmla="*/ 283 h 533"/>
                <a:gd name="T14" fmla="*/ 2570 w 686"/>
                <a:gd name="T15" fmla="*/ 363 h 533"/>
                <a:gd name="T16" fmla="*/ 2675 w 686"/>
                <a:gd name="T17" fmla="*/ 400 h 533"/>
                <a:gd name="T18" fmla="*/ 2833 w 686"/>
                <a:gd name="T19" fmla="*/ 450 h 533"/>
                <a:gd name="T20" fmla="*/ 3195 w 686"/>
                <a:gd name="T21" fmla="*/ 650 h 533"/>
                <a:gd name="T22" fmla="*/ 3300 w 686"/>
                <a:gd name="T23" fmla="*/ 708 h 533"/>
                <a:gd name="T24" fmla="*/ 3575 w 686"/>
                <a:gd name="T25" fmla="*/ 895 h 533"/>
                <a:gd name="T26" fmla="*/ 3658 w 686"/>
                <a:gd name="T27" fmla="*/ 1013 h 533"/>
                <a:gd name="T28" fmla="*/ 3738 w 686"/>
                <a:gd name="T29" fmla="*/ 1100 h 533"/>
                <a:gd name="T30" fmla="*/ 3908 w 686"/>
                <a:gd name="T31" fmla="*/ 1371 h 533"/>
                <a:gd name="T32" fmla="*/ 4050 w 686"/>
                <a:gd name="T33" fmla="*/ 1526 h 533"/>
                <a:gd name="T34" fmla="*/ 4183 w 686"/>
                <a:gd name="T35" fmla="*/ 1871 h 533"/>
                <a:gd name="T36" fmla="*/ 4270 w 686"/>
                <a:gd name="T37" fmla="*/ 2521 h 533"/>
                <a:gd name="T38" fmla="*/ 4238 w 686"/>
                <a:gd name="T39" fmla="*/ 2989 h 533"/>
                <a:gd name="T40" fmla="*/ 3950 w 686"/>
                <a:gd name="T41" fmla="*/ 3221 h 533"/>
                <a:gd name="T42" fmla="*/ 3670 w 686"/>
                <a:gd name="T43" fmla="*/ 3334 h 5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6" h="533">
                  <a:moveTo>
                    <a:pt x="0" y="15"/>
                  </a:moveTo>
                  <a:cubicBezTo>
                    <a:pt x="32" y="9"/>
                    <a:pt x="67" y="1"/>
                    <a:pt x="88" y="1"/>
                  </a:cubicBezTo>
                  <a:cubicBezTo>
                    <a:pt x="104" y="0"/>
                    <a:pt x="121" y="3"/>
                    <a:pt x="144" y="4"/>
                  </a:cubicBezTo>
                  <a:cubicBezTo>
                    <a:pt x="152" y="5"/>
                    <a:pt x="162" y="2"/>
                    <a:pt x="171" y="2"/>
                  </a:cubicBezTo>
                  <a:cubicBezTo>
                    <a:pt x="216" y="6"/>
                    <a:pt x="269" y="13"/>
                    <a:pt x="326" y="28"/>
                  </a:cubicBezTo>
                  <a:cubicBezTo>
                    <a:pt x="333" y="30"/>
                    <a:pt x="350" y="43"/>
                    <a:pt x="357" y="44"/>
                  </a:cubicBezTo>
                  <a:cubicBezTo>
                    <a:pt x="367" y="45"/>
                    <a:pt x="376" y="44"/>
                    <a:pt x="386" y="45"/>
                  </a:cubicBezTo>
                  <a:cubicBezTo>
                    <a:pt x="398" y="47"/>
                    <a:pt x="399" y="54"/>
                    <a:pt x="411" y="58"/>
                  </a:cubicBezTo>
                  <a:cubicBezTo>
                    <a:pt x="415" y="59"/>
                    <a:pt x="424" y="63"/>
                    <a:pt x="428" y="64"/>
                  </a:cubicBezTo>
                  <a:cubicBezTo>
                    <a:pt x="437" y="67"/>
                    <a:pt x="445" y="69"/>
                    <a:pt x="453" y="72"/>
                  </a:cubicBezTo>
                  <a:cubicBezTo>
                    <a:pt x="477" y="80"/>
                    <a:pt x="490" y="94"/>
                    <a:pt x="511" y="104"/>
                  </a:cubicBezTo>
                  <a:cubicBezTo>
                    <a:pt x="515" y="106"/>
                    <a:pt x="523" y="111"/>
                    <a:pt x="528" y="113"/>
                  </a:cubicBezTo>
                  <a:cubicBezTo>
                    <a:pt x="544" y="120"/>
                    <a:pt x="559" y="132"/>
                    <a:pt x="572" y="143"/>
                  </a:cubicBezTo>
                  <a:cubicBezTo>
                    <a:pt x="576" y="147"/>
                    <a:pt x="581" y="158"/>
                    <a:pt x="585" y="162"/>
                  </a:cubicBezTo>
                  <a:cubicBezTo>
                    <a:pt x="589" y="167"/>
                    <a:pt x="594" y="172"/>
                    <a:pt x="598" y="176"/>
                  </a:cubicBezTo>
                  <a:cubicBezTo>
                    <a:pt x="609" y="189"/>
                    <a:pt x="616" y="208"/>
                    <a:pt x="625" y="219"/>
                  </a:cubicBezTo>
                  <a:cubicBezTo>
                    <a:pt x="633" y="230"/>
                    <a:pt x="642" y="234"/>
                    <a:pt x="648" y="244"/>
                  </a:cubicBezTo>
                  <a:cubicBezTo>
                    <a:pt x="658" y="260"/>
                    <a:pt x="661" y="281"/>
                    <a:pt x="669" y="299"/>
                  </a:cubicBezTo>
                  <a:cubicBezTo>
                    <a:pt x="686" y="344"/>
                    <a:pt x="685" y="357"/>
                    <a:pt x="683" y="403"/>
                  </a:cubicBezTo>
                  <a:cubicBezTo>
                    <a:pt x="683" y="434"/>
                    <a:pt x="685" y="465"/>
                    <a:pt x="678" y="478"/>
                  </a:cubicBezTo>
                  <a:cubicBezTo>
                    <a:pt x="671" y="490"/>
                    <a:pt x="657" y="504"/>
                    <a:pt x="632" y="515"/>
                  </a:cubicBezTo>
                  <a:cubicBezTo>
                    <a:pt x="607" y="525"/>
                    <a:pt x="598" y="524"/>
                    <a:pt x="587" y="53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938"/>
            <p:cNvSpPr>
              <a:spLocks/>
            </p:cNvSpPr>
            <p:nvPr/>
          </p:nvSpPr>
          <p:spPr bwMode="auto">
            <a:xfrm>
              <a:off x="1831" y="1902"/>
              <a:ext cx="1440" cy="405"/>
            </a:xfrm>
            <a:custGeom>
              <a:avLst/>
              <a:gdLst>
                <a:gd name="T0" fmla="*/ 3600 w 576"/>
                <a:gd name="T1" fmla="*/ 1013 h 162"/>
                <a:gd name="T2" fmla="*/ 3425 w 576"/>
                <a:gd name="T3" fmla="*/ 538 h 162"/>
                <a:gd name="T4" fmla="*/ 3250 w 576"/>
                <a:gd name="T5" fmla="*/ 470 h 162"/>
                <a:gd name="T6" fmla="*/ 3188 w 576"/>
                <a:gd name="T7" fmla="*/ 358 h 162"/>
                <a:gd name="T8" fmla="*/ 2683 w 576"/>
                <a:gd name="T9" fmla="*/ 208 h 162"/>
                <a:gd name="T10" fmla="*/ 2525 w 576"/>
                <a:gd name="T11" fmla="*/ 258 h 162"/>
                <a:gd name="T12" fmla="*/ 2350 w 576"/>
                <a:gd name="T13" fmla="*/ 225 h 162"/>
                <a:gd name="T14" fmla="*/ 1713 w 576"/>
                <a:gd name="T15" fmla="*/ 195 h 162"/>
                <a:gd name="T16" fmla="*/ 1275 w 576"/>
                <a:gd name="T17" fmla="*/ 175 h 162"/>
                <a:gd name="T18" fmla="*/ 1158 w 576"/>
                <a:gd name="T19" fmla="*/ 258 h 162"/>
                <a:gd name="T20" fmla="*/ 970 w 576"/>
                <a:gd name="T21" fmla="*/ 233 h 162"/>
                <a:gd name="T22" fmla="*/ 625 w 576"/>
                <a:gd name="T23" fmla="*/ 225 h 162"/>
                <a:gd name="T24" fmla="*/ 145 w 576"/>
                <a:gd name="T25" fmla="*/ 38 h 162"/>
                <a:gd name="T26" fmla="*/ 0 w 576"/>
                <a:gd name="T27" fmla="*/ 14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76" h="162">
                  <a:moveTo>
                    <a:pt x="576" y="162"/>
                  </a:moveTo>
                  <a:cubicBezTo>
                    <a:pt x="570" y="130"/>
                    <a:pt x="565" y="104"/>
                    <a:pt x="548" y="86"/>
                  </a:cubicBezTo>
                  <a:cubicBezTo>
                    <a:pt x="543" y="80"/>
                    <a:pt x="529" y="81"/>
                    <a:pt x="520" y="75"/>
                  </a:cubicBezTo>
                  <a:cubicBezTo>
                    <a:pt x="514" y="71"/>
                    <a:pt x="515" y="61"/>
                    <a:pt x="510" y="57"/>
                  </a:cubicBezTo>
                  <a:cubicBezTo>
                    <a:pt x="483" y="40"/>
                    <a:pt x="466" y="30"/>
                    <a:pt x="429" y="33"/>
                  </a:cubicBezTo>
                  <a:cubicBezTo>
                    <a:pt x="422" y="34"/>
                    <a:pt x="413" y="41"/>
                    <a:pt x="404" y="41"/>
                  </a:cubicBezTo>
                  <a:cubicBezTo>
                    <a:pt x="395" y="42"/>
                    <a:pt x="386" y="36"/>
                    <a:pt x="376" y="36"/>
                  </a:cubicBezTo>
                  <a:cubicBezTo>
                    <a:pt x="340" y="38"/>
                    <a:pt x="302" y="37"/>
                    <a:pt x="274" y="31"/>
                  </a:cubicBezTo>
                  <a:cubicBezTo>
                    <a:pt x="242" y="25"/>
                    <a:pt x="223" y="25"/>
                    <a:pt x="204" y="28"/>
                  </a:cubicBezTo>
                  <a:cubicBezTo>
                    <a:pt x="197" y="29"/>
                    <a:pt x="194" y="40"/>
                    <a:pt x="185" y="41"/>
                  </a:cubicBezTo>
                  <a:cubicBezTo>
                    <a:pt x="175" y="43"/>
                    <a:pt x="163" y="35"/>
                    <a:pt x="155" y="37"/>
                  </a:cubicBezTo>
                  <a:cubicBezTo>
                    <a:pt x="140" y="40"/>
                    <a:pt x="126" y="41"/>
                    <a:pt x="100" y="36"/>
                  </a:cubicBezTo>
                  <a:cubicBezTo>
                    <a:pt x="73" y="25"/>
                    <a:pt x="46" y="0"/>
                    <a:pt x="23" y="6"/>
                  </a:cubicBezTo>
                  <a:cubicBezTo>
                    <a:pt x="9" y="7"/>
                    <a:pt x="0" y="23"/>
                    <a:pt x="0" y="2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939"/>
            <p:cNvSpPr>
              <a:spLocks/>
            </p:cNvSpPr>
            <p:nvPr/>
          </p:nvSpPr>
          <p:spPr bwMode="auto">
            <a:xfrm>
              <a:off x="3268" y="1977"/>
              <a:ext cx="948" cy="463"/>
            </a:xfrm>
            <a:custGeom>
              <a:avLst/>
              <a:gdLst>
                <a:gd name="T0" fmla="*/ 2371 w 379"/>
                <a:gd name="T1" fmla="*/ 0 h 185"/>
                <a:gd name="T2" fmla="*/ 1909 w 379"/>
                <a:gd name="T3" fmla="*/ 676 h 185"/>
                <a:gd name="T4" fmla="*/ 1521 w 379"/>
                <a:gd name="T5" fmla="*/ 946 h 185"/>
                <a:gd name="T6" fmla="*/ 1076 w 379"/>
                <a:gd name="T7" fmla="*/ 1021 h 185"/>
                <a:gd name="T8" fmla="*/ 645 w 379"/>
                <a:gd name="T9" fmla="*/ 1114 h 185"/>
                <a:gd name="T10" fmla="*/ 270 w 379"/>
                <a:gd name="T11" fmla="*/ 1134 h 185"/>
                <a:gd name="T12" fmla="*/ 0 w 379"/>
                <a:gd name="T13" fmla="*/ 1084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9" h="185">
                  <a:moveTo>
                    <a:pt x="379" y="0"/>
                  </a:moveTo>
                  <a:cubicBezTo>
                    <a:pt x="376" y="46"/>
                    <a:pt x="333" y="88"/>
                    <a:pt x="305" y="108"/>
                  </a:cubicBezTo>
                  <a:cubicBezTo>
                    <a:pt x="277" y="127"/>
                    <a:pt x="274" y="137"/>
                    <a:pt x="243" y="151"/>
                  </a:cubicBezTo>
                  <a:cubicBezTo>
                    <a:pt x="211" y="165"/>
                    <a:pt x="212" y="156"/>
                    <a:pt x="172" y="163"/>
                  </a:cubicBezTo>
                  <a:cubicBezTo>
                    <a:pt x="122" y="172"/>
                    <a:pt x="122" y="178"/>
                    <a:pt x="103" y="178"/>
                  </a:cubicBezTo>
                  <a:cubicBezTo>
                    <a:pt x="75" y="178"/>
                    <a:pt x="64" y="185"/>
                    <a:pt x="43" y="181"/>
                  </a:cubicBezTo>
                  <a:cubicBezTo>
                    <a:pt x="22" y="178"/>
                    <a:pt x="0" y="173"/>
                    <a:pt x="0" y="17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940"/>
            <p:cNvSpPr>
              <a:spLocks/>
            </p:cNvSpPr>
            <p:nvPr/>
          </p:nvSpPr>
          <p:spPr bwMode="auto">
            <a:xfrm>
              <a:off x="3178" y="2435"/>
              <a:ext cx="238" cy="230"/>
            </a:xfrm>
            <a:custGeom>
              <a:avLst/>
              <a:gdLst>
                <a:gd name="T0" fmla="*/ 596 w 95"/>
                <a:gd name="T1" fmla="*/ 0 h 92"/>
                <a:gd name="T2" fmla="*/ 584 w 95"/>
                <a:gd name="T3" fmla="*/ 95 h 92"/>
                <a:gd name="T4" fmla="*/ 471 w 95"/>
                <a:gd name="T5" fmla="*/ 213 h 92"/>
                <a:gd name="T6" fmla="*/ 433 w 95"/>
                <a:gd name="T7" fmla="*/ 313 h 92"/>
                <a:gd name="T8" fmla="*/ 346 w 95"/>
                <a:gd name="T9" fmla="*/ 338 h 92"/>
                <a:gd name="T10" fmla="*/ 263 w 95"/>
                <a:gd name="T11" fmla="*/ 438 h 92"/>
                <a:gd name="T12" fmla="*/ 163 w 95"/>
                <a:gd name="T13" fmla="*/ 475 h 92"/>
                <a:gd name="T14" fmla="*/ 0 w 95"/>
                <a:gd name="T15" fmla="*/ 575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92">
                  <a:moveTo>
                    <a:pt x="95" y="0"/>
                  </a:moveTo>
                  <a:cubicBezTo>
                    <a:pt x="93" y="5"/>
                    <a:pt x="95" y="11"/>
                    <a:pt x="93" y="15"/>
                  </a:cubicBezTo>
                  <a:cubicBezTo>
                    <a:pt x="89" y="22"/>
                    <a:pt x="80" y="28"/>
                    <a:pt x="75" y="34"/>
                  </a:cubicBezTo>
                  <a:cubicBezTo>
                    <a:pt x="72" y="38"/>
                    <a:pt x="73" y="46"/>
                    <a:pt x="69" y="50"/>
                  </a:cubicBezTo>
                  <a:cubicBezTo>
                    <a:pt x="66" y="53"/>
                    <a:pt x="58" y="52"/>
                    <a:pt x="55" y="54"/>
                  </a:cubicBezTo>
                  <a:cubicBezTo>
                    <a:pt x="51" y="58"/>
                    <a:pt x="47" y="67"/>
                    <a:pt x="42" y="70"/>
                  </a:cubicBezTo>
                  <a:cubicBezTo>
                    <a:pt x="37" y="74"/>
                    <a:pt x="31" y="73"/>
                    <a:pt x="26" y="76"/>
                  </a:cubicBezTo>
                  <a:cubicBezTo>
                    <a:pt x="18" y="81"/>
                    <a:pt x="9" y="87"/>
                    <a:pt x="0" y="92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941"/>
            <p:cNvSpPr>
              <a:spLocks/>
            </p:cNvSpPr>
            <p:nvPr/>
          </p:nvSpPr>
          <p:spPr bwMode="auto">
            <a:xfrm>
              <a:off x="2758" y="2677"/>
              <a:ext cx="213" cy="795"/>
            </a:xfrm>
            <a:custGeom>
              <a:avLst/>
              <a:gdLst>
                <a:gd name="T0" fmla="*/ 0 w 85"/>
                <a:gd name="T1" fmla="*/ 1988 h 318"/>
                <a:gd name="T2" fmla="*/ 338 w 85"/>
                <a:gd name="T3" fmla="*/ 763 h 318"/>
                <a:gd name="T4" fmla="*/ 514 w 85"/>
                <a:gd name="T5" fmla="*/ 150 h 318"/>
                <a:gd name="T6" fmla="*/ 509 w 85"/>
                <a:gd name="T7" fmla="*/ 8 h 318"/>
                <a:gd name="T8" fmla="*/ 526 w 85"/>
                <a:gd name="T9" fmla="*/ 0 h 318"/>
                <a:gd name="T10" fmla="*/ 534 w 85"/>
                <a:gd name="T11" fmla="*/ 150 h 318"/>
                <a:gd name="T12" fmla="*/ 351 w 85"/>
                <a:gd name="T13" fmla="*/ 770 h 318"/>
                <a:gd name="T14" fmla="*/ 0 w 85"/>
                <a:gd name="T15" fmla="*/ 1988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318">
                  <a:moveTo>
                    <a:pt x="0" y="318"/>
                  </a:moveTo>
                  <a:cubicBezTo>
                    <a:pt x="5" y="292"/>
                    <a:pt x="27" y="180"/>
                    <a:pt x="54" y="122"/>
                  </a:cubicBezTo>
                  <a:cubicBezTo>
                    <a:pt x="74" y="76"/>
                    <a:pt x="82" y="52"/>
                    <a:pt x="82" y="24"/>
                  </a:cubicBezTo>
                  <a:cubicBezTo>
                    <a:pt x="82" y="17"/>
                    <a:pt x="82" y="9"/>
                    <a:pt x="81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8"/>
                    <a:pt x="85" y="16"/>
                    <a:pt x="85" y="24"/>
                  </a:cubicBezTo>
                  <a:cubicBezTo>
                    <a:pt x="85" y="51"/>
                    <a:pt x="76" y="77"/>
                    <a:pt x="56" y="123"/>
                  </a:cubicBezTo>
                  <a:cubicBezTo>
                    <a:pt x="29" y="181"/>
                    <a:pt x="5" y="292"/>
                    <a:pt x="0" y="318"/>
                  </a:cubicBezTo>
                </a:path>
              </a:pathLst>
            </a:custGeom>
            <a:solidFill>
              <a:srgbClr val="90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942"/>
            <p:cNvSpPr>
              <a:spLocks/>
            </p:cNvSpPr>
            <p:nvPr/>
          </p:nvSpPr>
          <p:spPr bwMode="auto">
            <a:xfrm>
              <a:off x="2638" y="2990"/>
              <a:ext cx="15" cy="365"/>
            </a:xfrm>
            <a:custGeom>
              <a:avLst/>
              <a:gdLst>
                <a:gd name="T0" fmla="*/ 0 w 6"/>
                <a:gd name="T1" fmla="*/ 133 h 146"/>
                <a:gd name="T2" fmla="*/ 0 w 6"/>
                <a:gd name="T3" fmla="*/ 13 h 146"/>
                <a:gd name="T4" fmla="*/ 8 w 6"/>
                <a:gd name="T5" fmla="*/ 8 h 146"/>
                <a:gd name="T6" fmla="*/ 20 w 6"/>
                <a:gd name="T7" fmla="*/ 0 h 146"/>
                <a:gd name="T8" fmla="*/ 25 w 6"/>
                <a:gd name="T9" fmla="*/ 120 h 146"/>
                <a:gd name="T10" fmla="*/ 38 w 6"/>
                <a:gd name="T11" fmla="*/ 913 h 146"/>
                <a:gd name="T12" fmla="*/ 0 w 6"/>
                <a:gd name="T13" fmla="*/ 133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46">
                  <a:moveTo>
                    <a:pt x="0" y="21"/>
                  </a:moveTo>
                  <a:cubicBezTo>
                    <a:pt x="0" y="13"/>
                    <a:pt x="0" y="8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4" y="12"/>
                    <a:pt x="4" y="19"/>
                  </a:cubicBezTo>
                  <a:cubicBezTo>
                    <a:pt x="4" y="51"/>
                    <a:pt x="5" y="102"/>
                    <a:pt x="6" y="146"/>
                  </a:cubicBezTo>
                  <a:cubicBezTo>
                    <a:pt x="5" y="102"/>
                    <a:pt x="0" y="52"/>
                    <a:pt x="0" y="21"/>
                  </a:cubicBezTo>
                </a:path>
              </a:pathLst>
            </a:custGeom>
            <a:solidFill>
              <a:srgbClr val="90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943"/>
            <p:cNvSpPr>
              <a:spLocks/>
            </p:cNvSpPr>
            <p:nvPr/>
          </p:nvSpPr>
          <p:spPr bwMode="auto">
            <a:xfrm>
              <a:off x="2638" y="2990"/>
              <a:ext cx="10" cy="95"/>
            </a:xfrm>
            <a:custGeom>
              <a:avLst/>
              <a:gdLst>
                <a:gd name="T0" fmla="*/ 25 w 4"/>
                <a:gd name="T1" fmla="*/ 238 h 38"/>
                <a:gd name="T2" fmla="*/ 8 w 4"/>
                <a:gd name="T3" fmla="*/ 20 h 38"/>
                <a:gd name="T4" fmla="*/ 8 w 4"/>
                <a:gd name="T5" fmla="*/ 8 h 38"/>
                <a:gd name="T6" fmla="*/ 20 w 4"/>
                <a:gd name="T7" fmla="*/ 0 h 38"/>
                <a:gd name="T8" fmla="*/ 25 w 4"/>
                <a:gd name="T9" fmla="*/ 120 h 38"/>
                <a:gd name="T10" fmla="*/ 25 w 4"/>
                <a:gd name="T11" fmla="*/ 2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8">
                  <a:moveTo>
                    <a:pt x="4" y="38"/>
                  </a:moveTo>
                  <a:cubicBezTo>
                    <a:pt x="4" y="30"/>
                    <a:pt x="0" y="8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4" y="12"/>
                    <a:pt x="4" y="19"/>
                  </a:cubicBez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solidFill>
              <a:srgbClr val="49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944"/>
            <p:cNvSpPr>
              <a:spLocks/>
            </p:cNvSpPr>
            <p:nvPr/>
          </p:nvSpPr>
          <p:spPr bwMode="auto">
            <a:xfrm>
              <a:off x="1486" y="769"/>
              <a:ext cx="2645" cy="1913"/>
            </a:xfrm>
            <a:custGeom>
              <a:avLst/>
              <a:gdLst>
                <a:gd name="T0" fmla="*/ 5963 w 1058"/>
                <a:gd name="T1" fmla="*/ 925 h 765"/>
                <a:gd name="T2" fmla="*/ 6008 w 1058"/>
                <a:gd name="T3" fmla="*/ 1025 h 765"/>
                <a:gd name="T4" fmla="*/ 6138 w 1058"/>
                <a:gd name="T5" fmla="*/ 1133 h 765"/>
                <a:gd name="T6" fmla="*/ 6233 w 1058"/>
                <a:gd name="T7" fmla="*/ 1250 h 765"/>
                <a:gd name="T8" fmla="*/ 6388 w 1058"/>
                <a:gd name="T9" fmla="*/ 1483 h 765"/>
                <a:gd name="T10" fmla="*/ 6470 w 1058"/>
                <a:gd name="T11" fmla="*/ 1775 h 765"/>
                <a:gd name="T12" fmla="*/ 6600 w 1058"/>
                <a:gd name="T13" fmla="*/ 2108 h 765"/>
                <a:gd name="T14" fmla="*/ 6613 w 1058"/>
                <a:gd name="T15" fmla="*/ 2376 h 765"/>
                <a:gd name="T16" fmla="*/ 6545 w 1058"/>
                <a:gd name="T17" fmla="*/ 2583 h 765"/>
                <a:gd name="T18" fmla="*/ 6575 w 1058"/>
                <a:gd name="T19" fmla="*/ 2688 h 765"/>
                <a:gd name="T20" fmla="*/ 6370 w 1058"/>
                <a:gd name="T21" fmla="*/ 3213 h 765"/>
                <a:gd name="T22" fmla="*/ 6238 w 1058"/>
                <a:gd name="T23" fmla="*/ 3408 h 765"/>
                <a:gd name="T24" fmla="*/ 6138 w 1058"/>
                <a:gd name="T25" fmla="*/ 3471 h 765"/>
                <a:gd name="T26" fmla="*/ 5758 w 1058"/>
                <a:gd name="T27" fmla="*/ 3701 h 765"/>
                <a:gd name="T28" fmla="*/ 5363 w 1058"/>
                <a:gd name="T29" fmla="*/ 3733 h 765"/>
                <a:gd name="T30" fmla="*/ 5083 w 1058"/>
                <a:gd name="T31" fmla="*/ 3808 h 765"/>
                <a:gd name="T32" fmla="*/ 4758 w 1058"/>
                <a:gd name="T33" fmla="*/ 3846 h 765"/>
                <a:gd name="T34" fmla="*/ 4470 w 1058"/>
                <a:gd name="T35" fmla="*/ 3859 h 765"/>
                <a:gd name="T36" fmla="*/ 4095 w 1058"/>
                <a:gd name="T37" fmla="*/ 4576 h 765"/>
                <a:gd name="T38" fmla="*/ 3425 w 1058"/>
                <a:gd name="T39" fmla="*/ 4764 h 765"/>
                <a:gd name="T40" fmla="*/ 2725 w 1058"/>
                <a:gd name="T41" fmla="*/ 4609 h 765"/>
                <a:gd name="T42" fmla="*/ 1988 w 1058"/>
                <a:gd name="T43" fmla="*/ 4584 h 765"/>
                <a:gd name="T44" fmla="*/ 1833 w 1058"/>
                <a:gd name="T45" fmla="*/ 4626 h 765"/>
                <a:gd name="T46" fmla="*/ 1608 w 1058"/>
                <a:gd name="T47" fmla="*/ 4601 h 765"/>
                <a:gd name="T48" fmla="*/ 1233 w 1058"/>
                <a:gd name="T49" fmla="*/ 4571 h 765"/>
                <a:gd name="T50" fmla="*/ 1008 w 1058"/>
                <a:gd name="T51" fmla="*/ 4451 h 765"/>
                <a:gd name="T52" fmla="*/ 708 w 1058"/>
                <a:gd name="T53" fmla="*/ 4401 h 765"/>
                <a:gd name="T54" fmla="*/ 413 w 1058"/>
                <a:gd name="T55" fmla="*/ 4151 h 765"/>
                <a:gd name="T56" fmla="*/ 363 w 1058"/>
                <a:gd name="T57" fmla="*/ 4034 h 765"/>
                <a:gd name="T58" fmla="*/ 283 w 1058"/>
                <a:gd name="T59" fmla="*/ 3971 h 765"/>
                <a:gd name="T60" fmla="*/ 95 w 1058"/>
                <a:gd name="T61" fmla="*/ 3376 h 765"/>
                <a:gd name="T62" fmla="*/ 100 w 1058"/>
                <a:gd name="T63" fmla="*/ 3258 h 765"/>
                <a:gd name="T64" fmla="*/ 50 w 1058"/>
                <a:gd name="T65" fmla="*/ 3101 h 765"/>
                <a:gd name="T66" fmla="*/ 50 w 1058"/>
                <a:gd name="T67" fmla="*/ 2226 h 765"/>
                <a:gd name="T68" fmla="*/ 100 w 1058"/>
                <a:gd name="T69" fmla="*/ 2133 h 765"/>
                <a:gd name="T70" fmla="*/ 100 w 1058"/>
                <a:gd name="T71" fmla="*/ 1926 h 765"/>
                <a:gd name="T72" fmla="*/ 633 w 1058"/>
                <a:gd name="T73" fmla="*/ 1125 h 765"/>
                <a:gd name="T74" fmla="*/ 875 w 1058"/>
                <a:gd name="T75" fmla="*/ 945 h 765"/>
                <a:gd name="T76" fmla="*/ 1250 w 1058"/>
                <a:gd name="T77" fmla="*/ 625 h 765"/>
                <a:gd name="T78" fmla="*/ 1525 w 1058"/>
                <a:gd name="T79" fmla="*/ 388 h 765"/>
                <a:gd name="T80" fmla="*/ 2133 w 1058"/>
                <a:gd name="T81" fmla="*/ 108 h 765"/>
                <a:gd name="T82" fmla="*/ 2383 w 1058"/>
                <a:gd name="T83" fmla="*/ 95 h 765"/>
                <a:gd name="T84" fmla="*/ 2825 w 1058"/>
                <a:gd name="T85" fmla="*/ 0 h 765"/>
                <a:gd name="T86" fmla="*/ 3058 w 1058"/>
                <a:gd name="T87" fmla="*/ 0 h 765"/>
                <a:gd name="T88" fmla="*/ 3350 w 1058"/>
                <a:gd name="T89" fmla="*/ 50 h 765"/>
                <a:gd name="T90" fmla="*/ 3845 w 1058"/>
                <a:gd name="T91" fmla="*/ 95 h 765"/>
                <a:gd name="T92" fmla="*/ 4345 w 1058"/>
                <a:gd name="T93" fmla="*/ 175 h 765"/>
                <a:gd name="T94" fmla="*/ 4663 w 1058"/>
                <a:gd name="T95" fmla="*/ 313 h 765"/>
                <a:gd name="T96" fmla="*/ 4963 w 1058"/>
                <a:gd name="T97" fmla="*/ 400 h 765"/>
                <a:gd name="T98" fmla="*/ 5400 w 1058"/>
                <a:gd name="T99" fmla="*/ 538 h 765"/>
                <a:gd name="T100" fmla="*/ 5950 w 1058"/>
                <a:gd name="T101" fmla="*/ 920 h 7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58" h="765">
                  <a:moveTo>
                    <a:pt x="954" y="148"/>
                  </a:moveTo>
                  <a:cubicBezTo>
                    <a:pt x="959" y="155"/>
                    <a:pt x="961" y="158"/>
                    <a:pt x="961" y="164"/>
                  </a:cubicBezTo>
                  <a:cubicBezTo>
                    <a:pt x="961" y="168"/>
                    <a:pt x="975" y="176"/>
                    <a:pt x="982" y="181"/>
                  </a:cubicBezTo>
                  <a:cubicBezTo>
                    <a:pt x="989" y="186"/>
                    <a:pt x="992" y="195"/>
                    <a:pt x="997" y="200"/>
                  </a:cubicBezTo>
                  <a:cubicBezTo>
                    <a:pt x="1007" y="213"/>
                    <a:pt x="1015" y="225"/>
                    <a:pt x="1022" y="237"/>
                  </a:cubicBezTo>
                  <a:cubicBezTo>
                    <a:pt x="1030" y="251"/>
                    <a:pt x="1029" y="268"/>
                    <a:pt x="1035" y="284"/>
                  </a:cubicBezTo>
                  <a:cubicBezTo>
                    <a:pt x="1044" y="305"/>
                    <a:pt x="1054" y="320"/>
                    <a:pt x="1056" y="337"/>
                  </a:cubicBezTo>
                  <a:cubicBezTo>
                    <a:pt x="1056" y="348"/>
                    <a:pt x="1058" y="369"/>
                    <a:pt x="1058" y="380"/>
                  </a:cubicBezTo>
                  <a:cubicBezTo>
                    <a:pt x="1057" y="389"/>
                    <a:pt x="1048" y="402"/>
                    <a:pt x="1047" y="413"/>
                  </a:cubicBezTo>
                  <a:cubicBezTo>
                    <a:pt x="1047" y="424"/>
                    <a:pt x="1054" y="420"/>
                    <a:pt x="1052" y="430"/>
                  </a:cubicBezTo>
                  <a:cubicBezTo>
                    <a:pt x="1048" y="463"/>
                    <a:pt x="1038" y="491"/>
                    <a:pt x="1019" y="514"/>
                  </a:cubicBezTo>
                  <a:cubicBezTo>
                    <a:pt x="1010" y="526"/>
                    <a:pt x="1006" y="534"/>
                    <a:pt x="998" y="545"/>
                  </a:cubicBezTo>
                  <a:cubicBezTo>
                    <a:pt x="994" y="550"/>
                    <a:pt x="986" y="551"/>
                    <a:pt x="982" y="555"/>
                  </a:cubicBezTo>
                  <a:cubicBezTo>
                    <a:pt x="969" y="566"/>
                    <a:pt x="953" y="584"/>
                    <a:pt x="921" y="592"/>
                  </a:cubicBezTo>
                  <a:cubicBezTo>
                    <a:pt x="905" y="596"/>
                    <a:pt x="882" y="594"/>
                    <a:pt x="858" y="597"/>
                  </a:cubicBezTo>
                  <a:cubicBezTo>
                    <a:pt x="843" y="599"/>
                    <a:pt x="827" y="607"/>
                    <a:pt x="813" y="609"/>
                  </a:cubicBezTo>
                  <a:cubicBezTo>
                    <a:pt x="787" y="612"/>
                    <a:pt x="767" y="614"/>
                    <a:pt x="761" y="615"/>
                  </a:cubicBezTo>
                  <a:cubicBezTo>
                    <a:pt x="726" y="618"/>
                    <a:pt x="714" y="614"/>
                    <a:pt x="715" y="617"/>
                  </a:cubicBezTo>
                  <a:cubicBezTo>
                    <a:pt x="723" y="670"/>
                    <a:pt x="677" y="700"/>
                    <a:pt x="655" y="732"/>
                  </a:cubicBezTo>
                  <a:cubicBezTo>
                    <a:pt x="633" y="765"/>
                    <a:pt x="590" y="763"/>
                    <a:pt x="548" y="762"/>
                  </a:cubicBezTo>
                  <a:cubicBezTo>
                    <a:pt x="505" y="760"/>
                    <a:pt x="484" y="746"/>
                    <a:pt x="436" y="737"/>
                  </a:cubicBezTo>
                  <a:cubicBezTo>
                    <a:pt x="393" y="729"/>
                    <a:pt x="360" y="733"/>
                    <a:pt x="318" y="733"/>
                  </a:cubicBezTo>
                  <a:cubicBezTo>
                    <a:pt x="313" y="733"/>
                    <a:pt x="297" y="740"/>
                    <a:pt x="293" y="740"/>
                  </a:cubicBezTo>
                  <a:cubicBezTo>
                    <a:pt x="271" y="740"/>
                    <a:pt x="269" y="735"/>
                    <a:pt x="257" y="736"/>
                  </a:cubicBezTo>
                  <a:cubicBezTo>
                    <a:pt x="240" y="737"/>
                    <a:pt x="225" y="737"/>
                    <a:pt x="197" y="731"/>
                  </a:cubicBezTo>
                  <a:cubicBezTo>
                    <a:pt x="184" y="729"/>
                    <a:pt x="175" y="716"/>
                    <a:pt x="161" y="712"/>
                  </a:cubicBezTo>
                  <a:cubicBezTo>
                    <a:pt x="147" y="709"/>
                    <a:pt x="126" y="711"/>
                    <a:pt x="113" y="704"/>
                  </a:cubicBezTo>
                  <a:cubicBezTo>
                    <a:pt x="94" y="692"/>
                    <a:pt x="80" y="682"/>
                    <a:pt x="66" y="664"/>
                  </a:cubicBezTo>
                  <a:cubicBezTo>
                    <a:pt x="64" y="661"/>
                    <a:pt x="60" y="648"/>
                    <a:pt x="58" y="645"/>
                  </a:cubicBezTo>
                  <a:cubicBezTo>
                    <a:pt x="56" y="641"/>
                    <a:pt x="47" y="640"/>
                    <a:pt x="45" y="635"/>
                  </a:cubicBezTo>
                  <a:cubicBezTo>
                    <a:pt x="32" y="612"/>
                    <a:pt x="23" y="582"/>
                    <a:pt x="15" y="540"/>
                  </a:cubicBezTo>
                  <a:cubicBezTo>
                    <a:pt x="14" y="535"/>
                    <a:pt x="17" y="527"/>
                    <a:pt x="16" y="521"/>
                  </a:cubicBezTo>
                  <a:cubicBezTo>
                    <a:pt x="15" y="517"/>
                    <a:pt x="8" y="501"/>
                    <a:pt x="8" y="496"/>
                  </a:cubicBezTo>
                  <a:cubicBezTo>
                    <a:pt x="1" y="450"/>
                    <a:pt x="0" y="405"/>
                    <a:pt x="8" y="356"/>
                  </a:cubicBezTo>
                  <a:cubicBezTo>
                    <a:pt x="8" y="351"/>
                    <a:pt x="15" y="347"/>
                    <a:pt x="16" y="341"/>
                  </a:cubicBezTo>
                  <a:cubicBezTo>
                    <a:pt x="17" y="334"/>
                    <a:pt x="11" y="323"/>
                    <a:pt x="16" y="308"/>
                  </a:cubicBezTo>
                  <a:cubicBezTo>
                    <a:pt x="31" y="258"/>
                    <a:pt x="63" y="217"/>
                    <a:pt x="101" y="180"/>
                  </a:cubicBezTo>
                  <a:cubicBezTo>
                    <a:pt x="113" y="168"/>
                    <a:pt x="128" y="162"/>
                    <a:pt x="140" y="151"/>
                  </a:cubicBezTo>
                  <a:cubicBezTo>
                    <a:pt x="160" y="131"/>
                    <a:pt x="182" y="115"/>
                    <a:pt x="200" y="100"/>
                  </a:cubicBezTo>
                  <a:cubicBezTo>
                    <a:pt x="212" y="90"/>
                    <a:pt x="235" y="69"/>
                    <a:pt x="244" y="62"/>
                  </a:cubicBezTo>
                  <a:cubicBezTo>
                    <a:pt x="271" y="41"/>
                    <a:pt x="306" y="26"/>
                    <a:pt x="341" y="17"/>
                  </a:cubicBezTo>
                  <a:cubicBezTo>
                    <a:pt x="355" y="13"/>
                    <a:pt x="368" y="17"/>
                    <a:pt x="381" y="15"/>
                  </a:cubicBezTo>
                  <a:cubicBezTo>
                    <a:pt x="408" y="10"/>
                    <a:pt x="433" y="1"/>
                    <a:pt x="452" y="0"/>
                  </a:cubicBezTo>
                  <a:cubicBezTo>
                    <a:pt x="463" y="0"/>
                    <a:pt x="475" y="0"/>
                    <a:pt x="489" y="0"/>
                  </a:cubicBezTo>
                  <a:cubicBezTo>
                    <a:pt x="503" y="1"/>
                    <a:pt x="519" y="7"/>
                    <a:pt x="536" y="8"/>
                  </a:cubicBezTo>
                  <a:cubicBezTo>
                    <a:pt x="559" y="11"/>
                    <a:pt x="586" y="9"/>
                    <a:pt x="615" y="15"/>
                  </a:cubicBezTo>
                  <a:cubicBezTo>
                    <a:pt x="638" y="20"/>
                    <a:pt x="670" y="22"/>
                    <a:pt x="695" y="28"/>
                  </a:cubicBezTo>
                  <a:cubicBezTo>
                    <a:pt x="712" y="33"/>
                    <a:pt x="729" y="45"/>
                    <a:pt x="746" y="50"/>
                  </a:cubicBezTo>
                  <a:cubicBezTo>
                    <a:pt x="763" y="54"/>
                    <a:pt x="779" y="59"/>
                    <a:pt x="794" y="64"/>
                  </a:cubicBezTo>
                  <a:cubicBezTo>
                    <a:pt x="819" y="72"/>
                    <a:pt x="842" y="76"/>
                    <a:pt x="864" y="86"/>
                  </a:cubicBezTo>
                  <a:cubicBezTo>
                    <a:pt x="899" y="102"/>
                    <a:pt x="931" y="124"/>
                    <a:pt x="952" y="147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945"/>
            <p:cNvSpPr>
              <a:spLocks/>
            </p:cNvSpPr>
            <p:nvPr/>
          </p:nvSpPr>
          <p:spPr bwMode="auto">
            <a:xfrm>
              <a:off x="1836" y="1790"/>
              <a:ext cx="107" cy="132"/>
            </a:xfrm>
            <a:custGeom>
              <a:avLst/>
              <a:gdLst>
                <a:gd name="T0" fmla="*/ 0 w 43"/>
                <a:gd name="T1" fmla="*/ 0 h 53"/>
                <a:gd name="T2" fmla="*/ 129 w 43"/>
                <a:gd name="T3" fmla="*/ 179 h 53"/>
                <a:gd name="T4" fmla="*/ 266 w 43"/>
                <a:gd name="T5" fmla="*/ 329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53">
                  <a:moveTo>
                    <a:pt x="0" y="0"/>
                  </a:moveTo>
                  <a:cubicBezTo>
                    <a:pt x="3" y="14"/>
                    <a:pt x="12" y="19"/>
                    <a:pt x="21" y="29"/>
                  </a:cubicBezTo>
                  <a:cubicBezTo>
                    <a:pt x="27" y="35"/>
                    <a:pt x="35" y="51"/>
                    <a:pt x="43" y="53"/>
                  </a:cubicBezTo>
                </a:path>
              </a:pathLst>
            </a:custGeom>
            <a:noFill/>
            <a:ln w="12700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946"/>
            <p:cNvSpPr>
              <a:spLocks/>
            </p:cNvSpPr>
            <p:nvPr/>
          </p:nvSpPr>
          <p:spPr bwMode="auto">
            <a:xfrm>
              <a:off x="2391" y="2827"/>
              <a:ext cx="252" cy="73"/>
            </a:xfrm>
            <a:custGeom>
              <a:avLst/>
              <a:gdLst>
                <a:gd name="T0" fmla="*/ 0 w 101"/>
                <a:gd name="T1" fmla="*/ 159 h 29"/>
                <a:gd name="T2" fmla="*/ 629 w 101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1" h="29">
                  <a:moveTo>
                    <a:pt x="0" y="25"/>
                  </a:moveTo>
                  <a:cubicBezTo>
                    <a:pt x="34" y="29"/>
                    <a:pt x="85" y="13"/>
                    <a:pt x="101" y="0"/>
                  </a:cubicBezTo>
                </a:path>
              </a:pathLst>
            </a:custGeom>
            <a:noFill/>
            <a:ln w="7938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90" name="Freeform 947"/>
            <p:cNvSpPr>
              <a:spLocks/>
            </p:cNvSpPr>
            <p:nvPr/>
          </p:nvSpPr>
          <p:spPr bwMode="auto">
            <a:xfrm>
              <a:off x="2948" y="2677"/>
              <a:ext cx="23" cy="183"/>
            </a:xfrm>
            <a:custGeom>
              <a:avLst/>
              <a:gdLst>
                <a:gd name="T0" fmla="*/ 0 w 9"/>
                <a:gd name="T1" fmla="*/ 459 h 73"/>
                <a:gd name="T2" fmla="*/ 51 w 9"/>
                <a:gd name="T3" fmla="*/ 150 h 73"/>
                <a:gd name="T4" fmla="*/ 38 w 9"/>
                <a:gd name="T5" fmla="*/ 0 h 73"/>
                <a:gd name="T6" fmla="*/ 33 w 9"/>
                <a:gd name="T7" fmla="*/ 8 h 73"/>
                <a:gd name="T8" fmla="*/ 51 w 9"/>
                <a:gd name="T9" fmla="*/ 0 h 73"/>
                <a:gd name="T10" fmla="*/ 59 w 9"/>
                <a:gd name="T11" fmla="*/ 150 h 73"/>
                <a:gd name="T12" fmla="*/ 0 w 9"/>
                <a:gd name="T13" fmla="*/ 45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3">
                  <a:moveTo>
                    <a:pt x="0" y="73"/>
                  </a:moveTo>
                  <a:cubicBezTo>
                    <a:pt x="6" y="56"/>
                    <a:pt x="8" y="39"/>
                    <a:pt x="8" y="24"/>
                  </a:cubicBezTo>
                  <a:cubicBezTo>
                    <a:pt x="8" y="16"/>
                    <a:pt x="7" y="8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8"/>
                    <a:pt x="9" y="16"/>
                    <a:pt x="9" y="24"/>
                  </a:cubicBezTo>
                  <a:cubicBezTo>
                    <a:pt x="9" y="39"/>
                    <a:pt x="6" y="55"/>
                    <a:pt x="0" y="73"/>
                  </a:cubicBezTo>
                </a:path>
              </a:pathLst>
            </a:custGeom>
            <a:solidFill>
              <a:srgbClr val="49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</p:grpSp>
      <p:sp>
        <p:nvSpPr>
          <p:cNvPr id="491" name="ZoneTexte 490"/>
          <p:cNvSpPr txBox="1"/>
          <p:nvPr/>
        </p:nvSpPr>
        <p:spPr>
          <a:xfrm>
            <a:off x="5214551" y="1724033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sillon cortical est un plissement </a:t>
            </a:r>
            <a:r>
              <a:rPr lang="fr-FR" dirty="0"/>
              <a:t>d</a:t>
            </a:r>
            <a:r>
              <a:rPr lang="fr-FR" dirty="0" smtClean="0"/>
              <a:t>u cortex qui est caractérisé par sa profondeur, sa longueur, son orientation et sa relation avec les autres sillons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Ils commencent a se mettre en place </a:t>
            </a:r>
            <a:r>
              <a:rPr lang="fr-FR" dirty="0"/>
              <a:t>à</a:t>
            </a:r>
            <a:r>
              <a:rPr lang="fr-FR" dirty="0" smtClean="0"/>
              <a:t> l'âge </a:t>
            </a:r>
            <a:r>
              <a:rPr lang="fr-FR" dirty="0" smtClean="0"/>
              <a:t>de 5 mois et mettent environ 1 an pour se développer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sillons présent chez chaque individus sont très variables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40302" y="5383339"/>
            <a:ext cx="340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Figure 1:Schemas d’un cerveau vue de profil ( </a:t>
            </a:r>
            <a:r>
              <a:rPr lang="fr-FR" sz="1400" dirty="0" err="1" smtClean="0"/>
              <a:t>source:smart.servier.fr</a:t>
            </a:r>
            <a:r>
              <a:rPr lang="fr-FR" sz="1400" dirty="0" smtClean="0"/>
              <a:t> 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512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Pourquoi étudier les sillons corticaux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109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Plusieurs troubles comme la dyscalculie ont déjà étaient relié </a:t>
            </a:r>
            <a:r>
              <a:rPr lang="fr-FR" dirty="0" smtClean="0"/>
              <a:t>à </a:t>
            </a:r>
            <a:r>
              <a:rPr lang="fr-FR" dirty="0" smtClean="0"/>
              <a:t>des différences de développements cérébral .</a:t>
            </a:r>
          </a:p>
          <a:p>
            <a:r>
              <a:rPr lang="fr-FR" dirty="0" smtClean="0"/>
              <a:t>Les sillons définissent des aires fonctionnelles du cerveau.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68" y="2861661"/>
            <a:ext cx="5596863" cy="36198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4409" y="6481499"/>
            <a:ext cx="548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Figure 2: Représentation schématique des aires cortical ( source: smart.servier.fr)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135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sillons d’intérêt dans cette étude.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25" y="1690688"/>
            <a:ext cx="7403602" cy="4108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94625" y="5799438"/>
            <a:ext cx="740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3: Image en 3D obtenue en fin de traitement comportant les sillons d’intérêts légendés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9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Le processus d’obtention des images 3D.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20" y="1325563"/>
            <a:ext cx="7348357" cy="47101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0009" y="6035675"/>
            <a:ext cx="707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4: Schéma récapitulant les étapes de traitements des images, les carrés rouges représentes les étapes effectuées avec FreeSurfer </a:t>
            </a:r>
          </a:p>
        </p:txBody>
      </p:sp>
    </p:spTree>
    <p:extLst>
      <p:ext uri="{BB962C8B-B14F-4D97-AF65-F5344CB8AC3E}">
        <p14:creationId xmlns:p14="http://schemas.microsoft.com/office/powerpoint/2010/main" val="28048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75199"/>
            <a:ext cx="10515600" cy="922638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Q</a:t>
            </a:r>
            <a:r>
              <a:rPr lang="fr-FR" sz="4000" dirty="0" smtClean="0"/>
              <a:t>u’apporte la labélisation manuelle?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838200" y="698801"/>
            <a:ext cx="10058400" cy="5511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87426" y="6186492"/>
            <a:ext cx="22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Manuelle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793819" y="6186492"/>
            <a:ext cx="21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Automatique</a:t>
            </a:r>
            <a:endParaRPr lang="fr-FR" dirty="0"/>
          </a:p>
        </p:txBody>
      </p:sp>
      <p:sp>
        <p:nvSpPr>
          <p:cNvPr id="7" name="Bouée 6"/>
          <p:cNvSpPr/>
          <p:nvPr/>
        </p:nvSpPr>
        <p:spPr>
          <a:xfrm rot="20043309">
            <a:off x="3609098" y="2194765"/>
            <a:ext cx="2567993" cy="2519184"/>
          </a:xfrm>
          <a:prstGeom prst="donut">
            <a:avLst>
              <a:gd name="adj" fmla="val 570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 rot="20043309">
            <a:off x="7987243" y="2456340"/>
            <a:ext cx="2648179" cy="2540157"/>
          </a:xfrm>
          <a:prstGeom prst="donut">
            <a:avLst>
              <a:gd name="adj" fmla="val 570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438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Les données collectées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21493" y="1325563"/>
            <a:ext cx="909457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Données morphométriques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Longueur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Profondeur maximale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Profondeur moyenne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Données morphologiques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 nombre de branches terminales du 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Les branches présentes.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 nombre de branches continus avec le sillon principal.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Les branches continues avec le sillon principal.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 nombre de discontinuités internes au STS correspondant aux discontinuités présentes au  sein des différents sillons du 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 nombre de discontinuités entre les sillons composant le 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 nombre de partie du sillon principal.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 nombre de discontinuités internes au sillon principal.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Quel était la branche la plus en continuité avec le sillon principal.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Si le SC rejoignait la 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La configuration de la SS : </a:t>
            </a:r>
            <a:r>
              <a:rPr lang="fr-FR" sz="1600" dirty="0" smtClean="0"/>
              <a:t>soit </a:t>
            </a:r>
            <a:r>
              <a:rPr lang="fr-FR" sz="1600" dirty="0"/>
              <a:t>ascendante ce qui correspond au cas où la partie postérieur de la SS forme un coude; soit horizontale ce qui correspond au cas où la partie postérieur de la SS reste droite soit double quand il y a deux branches terminales.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Le nombre de parties du 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Accolade fermante 5"/>
          <p:cNvSpPr/>
          <p:nvPr/>
        </p:nvSpPr>
        <p:spPr>
          <a:xfrm>
            <a:off x="4085968" y="1609166"/>
            <a:ext cx="1293340" cy="11312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79308" y="1990123"/>
            <a:ext cx="196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En cours d’analyse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données collectées: Configuration de la SS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0158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4401" y="5885234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Figure 5: Images issus d’</a:t>
            </a:r>
            <a:r>
              <a:rPr lang="fr-FR" dirty="0" err="1" smtClean="0"/>
              <a:t>hémisphéres</a:t>
            </a:r>
            <a:r>
              <a:rPr lang="fr-FR" dirty="0" smtClean="0"/>
              <a:t> qui illustrent les différentes configuration de SS possibles</a:t>
            </a:r>
          </a:p>
        </p:txBody>
      </p:sp>
    </p:spTree>
    <p:extLst>
      <p:ext uri="{BB962C8B-B14F-4D97-AF65-F5344CB8AC3E}">
        <p14:creationId xmlns:p14="http://schemas.microsoft.com/office/powerpoint/2010/main" val="15195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788</Words>
  <Application>Microsoft Office PowerPoint</Application>
  <PresentationFormat>Grand écran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Etude Morphologiques de sillon d’intérêts dans la dyslexie développementale  </vt:lpstr>
      <vt:lpstr>Qu’est-ce que la dyslexie développementale?</vt:lpstr>
      <vt:lpstr>Qu’est-ce qu’un sillon cortical ?</vt:lpstr>
      <vt:lpstr>Pourquoi étudier les sillons corticaux ?</vt:lpstr>
      <vt:lpstr>Les sillons d’intérêt dans cette étude.</vt:lpstr>
      <vt:lpstr>Le processus d’obtention des images 3D.</vt:lpstr>
      <vt:lpstr>Qu’apporte la labélisation manuelle?</vt:lpstr>
      <vt:lpstr>Les données collectées</vt:lpstr>
      <vt:lpstr>Les données collectées: Configuration de la SS</vt:lpstr>
      <vt:lpstr>Deux Objectifs Principaux</vt:lpstr>
      <vt:lpstr>Les données collectées: exemple</vt:lpstr>
      <vt:lpstr>Un exemple de comparaison de FreeSurfer et BrainVisa</vt:lpstr>
      <vt:lpstr>Résultats</vt:lpstr>
      <vt:lpstr>Deux Objectifs Principaux: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Morphologiques de sillon d’intérêts dans la dyslexie développementale</dc:title>
  <dc:creator>Fabien</dc:creator>
  <cp:lastModifiedBy>Fabien</cp:lastModifiedBy>
  <cp:revision>41</cp:revision>
  <dcterms:created xsi:type="dcterms:W3CDTF">2014-09-29T12:13:04Z</dcterms:created>
  <dcterms:modified xsi:type="dcterms:W3CDTF">2014-10-06T12:52:27Z</dcterms:modified>
</cp:coreProperties>
</file>